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1056" r:id="rId2"/>
    <p:sldId id="1057" r:id="rId3"/>
    <p:sldId id="1038" r:id="rId4"/>
    <p:sldId id="911" r:id="rId5"/>
    <p:sldId id="1049" r:id="rId6"/>
    <p:sldId id="1050" r:id="rId7"/>
    <p:sldId id="1051" r:id="rId8"/>
    <p:sldId id="1053" r:id="rId9"/>
    <p:sldId id="1054" r:id="rId10"/>
    <p:sldId id="1039" r:id="rId11"/>
    <p:sldId id="1040" r:id="rId12"/>
    <p:sldId id="1043" r:id="rId13"/>
    <p:sldId id="1044" r:id="rId14"/>
    <p:sldId id="1055" r:id="rId15"/>
    <p:sldId id="1046" r:id="rId16"/>
    <p:sldId id="908" r:id="rId17"/>
    <p:sldId id="1047" r:id="rId18"/>
    <p:sldId id="1045" r:id="rId19"/>
    <p:sldId id="913" r:id="rId20"/>
    <p:sldId id="104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4256A82-6BA6-9747-8451-388EBC980C19}">
          <p14:sldIdLst/>
        </p14:section>
        <p14:section name="Ubiquitous Computing" id="{DBC6AC71-9DF4-E149-BB8B-FB106D98F67A}">
          <p14:sldIdLst/>
        </p14:section>
        <p14:section name="Visions and Terms" id="{617F4A3A-BCF4-3546-ADCB-5605C7A32368}">
          <p14:sldIdLst/>
        </p14:section>
        <p14:section name="Context Aware" id="{474A9CB9-9B19-B54C-9B67-48A45256323C}">
          <p14:sldIdLst>
            <p14:sldId id="1056"/>
            <p14:sldId id="1057"/>
            <p14:sldId id="1038"/>
            <p14:sldId id="911"/>
            <p14:sldId id="1049"/>
            <p14:sldId id="1050"/>
            <p14:sldId id="1051"/>
            <p14:sldId id="1053"/>
            <p14:sldId id="1054"/>
            <p14:sldId id="1039"/>
            <p14:sldId id="1040"/>
            <p14:sldId id="1043"/>
            <p14:sldId id="1044"/>
            <p14:sldId id="1055"/>
            <p14:sldId id="1046"/>
            <p14:sldId id="908"/>
            <p14:sldId id="1047"/>
            <p14:sldId id="1045"/>
            <p14:sldId id="913"/>
            <p14:sldId id="1048"/>
          </p14:sldIdLst>
        </p14:section>
      </p14:sectionLst>
    </p:ex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C24A"/>
    <a:srgbClr val="E3F7C6"/>
    <a:srgbClr val="89BD3E"/>
    <a:srgbClr val="CBE6A3"/>
    <a:srgbClr val="FFDCC6"/>
    <a:srgbClr val="E27732"/>
    <a:srgbClr val="F39200"/>
    <a:srgbClr val="FFCFB1"/>
    <a:srgbClr val="D8BBA9"/>
    <a:srgbClr val="D89B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73" autoAdjust="0"/>
    <p:restoredTop sz="83822" autoAdjust="0"/>
  </p:normalViewPr>
  <p:slideViewPr>
    <p:cSldViewPr snapToGrid="0" showGuides="1">
      <p:cViewPr varScale="1">
        <p:scale>
          <a:sx n="104" d="100"/>
          <a:sy n="104" d="100"/>
        </p:scale>
        <p:origin x="1608" y="200"/>
      </p:cViewPr>
      <p:guideLst>
        <p:guide orient="horz" pos="2137"/>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23" d="100"/>
          <a:sy n="123" d="100"/>
        </p:scale>
        <p:origin x="412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2A8FC9D-F43F-46DF-AB84-D16B4FE96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C44FE1A-0908-41E4-95DB-BFB4F1D675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2DD77A-0ADA-4BD8-8ADF-1A2DE6CE050A}" type="datetimeFigureOut">
              <a:rPr lang="de-DE" smtClean="0"/>
              <a:t>13.01.21</a:t>
            </a:fld>
            <a:endParaRPr lang="de-DE"/>
          </a:p>
        </p:txBody>
      </p:sp>
      <p:sp>
        <p:nvSpPr>
          <p:cNvPr id="4" name="Fußzeilenplatzhalter 3">
            <a:extLst>
              <a:ext uri="{FF2B5EF4-FFF2-40B4-BE49-F238E27FC236}">
                <a16:creationId xmlns:a16="http://schemas.microsoft.com/office/drawing/2014/main" id="{324E1856-71BD-48F8-BDDC-5816DF8B7A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a:t>Users' Context in Smart Environments</a:t>
            </a:r>
          </a:p>
        </p:txBody>
      </p:sp>
      <p:sp>
        <p:nvSpPr>
          <p:cNvPr id="5" name="Foliennummernplatzhalter 4">
            <a:extLst>
              <a:ext uri="{FF2B5EF4-FFF2-40B4-BE49-F238E27FC236}">
                <a16:creationId xmlns:a16="http://schemas.microsoft.com/office/drawing/2014/main" id="{FC3A80C8-98B0-4B0C-886B-24F26E010D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55F6FB-A8E3-4A20-9907-C2813BF103BD}" type="slidenum">
              <a:rPr lang="de-DE" smtClean="0"/>
              <a:t>‹#›</a:t>
            </a:fld>
            <a:endParaRPr lang="de-DE"/>
          </a:p>
        </p:txBody>
      </p:sp>
    </p:spTree>
    <p:extLst>
      <p:ext uri="{BB962C8B-B14F-4D97-AF65-F5344CB8AC3E}">
        <p14:creationId xmlns:p14="http://schemas.microsoft.com/office/powerpoint/2010/main" val="320072780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2847B-1B09-4FB9-A3F6-7C5481EE238A}" type="datetimeFigureOut">
              <a:rPr lang="en-US" smtClean="0"/>
              <a:t>1/13/21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Users' Context in Smart Environments</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934EE8-1DD6-4929-B7B8-30F750D483F0}" type="slidenum">
              <a:rPr lang="en-US" smtClean="0"/>
              <a:t>‹#›</a:t>
            </a:fld>
            <a:endParaRPr lang="en-US"/>
          </a:p>
        </p:txBody>
      </p:sp>
    </p:spTree>
    <p:extLst>
      <p:ext uri="{BB962C8B-B14F-4D97-AF65-F5344CB8AC3E}">
        <p14:creationId xmlns:p14="http://schemas.microsoft.com/office/powerpoint/2010/main" val="332448758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a:t>
            </a:r>
            <a:r>
              <a:rPr lang="de-DE" dirty="0" err="1"/>
              <a:t>www.flickr.com</a:t>
            </a:r>
            <a:r>
              <a:rPr lang="de-DE" dirty="0"/>
              <a:t>/</a:t>
            </a:r>
            <a:r>
              <a:rPr lang="de-DE" dirty="0" err="1"/>
              <a:t>photos</a:t>
            </a:r>
            <a:r>
              <a:rPr lang="de-DE" dirty="0"/>
              <a:t>/</a:t>
            </a:r>
            <a:r>
              <a:rPr lang="de-DE" dirty="0" err="1"/>
              <a:t>infomatique</a:t>
            </a:r>
            <a:r>
              <a:rPr lang="de-DE" dirty="0"/>
              <a:t>/16556890624/in/</a:t>
            </a:r>
            <a:r>
              <a:rPr lang="de-DE" dirty="0" err="1"/>
              <a:t>photostream</a:t>
            </a:r>
            <a:r>
              <a:rPr lang="de-DE" dirty="0"/>
              <a:t>/</a:t>
            </a:r>
          </a:p>
        </p:txBody>
      </p:sp>
      <p:sp>
        <p:nvSpPr>
          <p:cNvPr id="4" name="Foliennummernplatzhalter 3"/>
          <p:cNvSpPr>
            <a:spLocks noGrp="1"/>
          </p:cNvSpPr>
          <p:nvPr>
            <p:ph type="sldNum" sz="quarter" idx="5"/>
          </p:nvPr>
        </p:nvSpPr>
        <p:spPr/>
        <p:txBody>
          <a:bodyPr/>
          <a:lstStyle/>
          <a:p>
            <a:fld id="{38934EE8-1DD6-4929-B7B8-30F750D483F0}" type="slidenum">
              <a:rPr lang="en-US" smtClean="0"/>
              <a:t>1</a:t>
            </a:fld>
            <a:endParaRPr lang="en-US" dirty="0"/>
          </a:p>
        </p:txBody>
      </p:sp>
      <p:sp>
        <p:nvSpPr>
          <p:cNvPr id="5" name="Footer Placeholder 4">
            <a:extLst>
              <a:ext uri="{FF2B5EF4-FFF2-40B4-BE49-F238E27FC236}">
                <a16:creationId xmlns:a16="http://schemas.microsoft.com/office/drawing/2014/main" id="{11562BB9-F0AB-F640-853C-DA704ECEF6EE}"/>
              </a:ext>
            </a:extLst>
          </p:cNvPr>
          <p:cNvSpPr>
            <a:spLocks noGrp="1"/>
          </p:cNvSpPr>
          <p:nvPr>
            <p:ph type="ftr" sz="quarter" idx="4"/>
          </p:nvPr>
        </p:nvSpPr>
        <p:spPr/>
        <p:txBody>
          <a:bodyPr/>
          <a:lstStyle/>
          <a:p>
            <a:r>
              <a:rPr lang="en-US"/>
              <a:t>Users' Context in Smart Environments</a:t>
            </a:r>
          </a:p>
        </p:txBody>
      </p:sp>
    </p:spTree>
    <p:extLst>
      <p:ext uri="{BB962C8B-B14F-4D97-AF65-F5344CB8AC3E}">
        <p14:creationId xmlns:p14="http://schemas.microsoft.com/office/powerpoint/2010/main" val="1413116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E4FF592C-8755-4461-9B6B-142112F28121}" type="slidenum">
              <a:rPr lang="en-US" smtClean="0"/>
              <a:t>3</a:t>
            </a:fld>
            <a:endParaRPr lang="en-US"/>
          </a:p>
        </p:txBody>
      </p:sp>
      <p:sp>
        <p:nvSpPr>
          <p:cNvPr id="5" name="Footer Placeholder 4">
            <a:extLst>
              <a:ext uri="{FF2B5EF4-FFF2-40B4-BE49-F238E27FC236}">
                <a16:creationId xmlns:a16="http://schemas.microsoft.com/office/drawing/2014/main" id="{4D4A8D8A-BDAB-5B43-B34C-C06C9C455C75}"/>
              </a:ext>
            </a:extLst>
          </p:cNvPr>
          <p:cNvSpPr>
            <a:spLocks noGrp="1"/>
          </p:cNvSpPr>
          <p:nvPr>
            <p:ph type="ftr" sz="quarter" idx="4"/>
          </p:nvPr>
        </p:nvSpPr>
        <p:spPr/>
        <p:txBody>
          <a:bodyPr/>
          <a:lstStyle/>
          <a:p>
            <a:r>
              <a:rPr lang="en-US"/>
              <a:t>Users' Context in Smart Environments</a:t>
            </a:r>
          </a:p>
        </p:txBody>
      </p:sp>
    </p:spTree>
    <p:extLst>
      <p:ext uri="{BB962C8B-B14F-4D97-AF65-F5344CB8AC3E}">
        <p14:creationId xmlns:p14="http://schemas.microsoft.com/office/powerpoint/2010/main" val="3478831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934EE8-1DD6-4929-B7B8-30F750D483F0}" type="slidenum">
              <a:rPr lang="en-US" smtClean="0"/>
              <a:t>7</a:t>
            </a:fld>
            <a:endParaRPr lang="en-US"/>
          </a:p>
        </p:txBody>
      </p:sp>
      <p:sp>
        <p:nvSpPr>
          <p:cNvPr id="5" name="Footer Placeholder 4">
            <a:extLst>
              <a:ext uri="{FF2B5EF4-FFF2-40B4-BE49-F238E27FC236}">
                <a16:creationId xmlns:a16="http://schemas.microsoft.com/office/drawing/2014/main" id="{6D2FEF6E-08BC-5A48-860E-19C3768593AC}"/>
              </a:ext>
            </a:extLst>
          </p:cNvPr>
          <p:cNvSpPr>
            <a:spLocks noGrp="1"/>
          </p:cNvSpPr>
          <p:nvPr>
            <p:ph type="ftr" sz="quarter" idx="4"/>
          </p:nvPr>
        </p:nvSpPr>
        <p:spPr/>
        <p:txBody>
          <a:bodyPr/>
          <a:lstStyle/>
          <a:p>
            <a:r>
              <a:rPr lang="en-US"/>
              <a:t>Users' Context in Smart Environments</a:t>
            </a:r>
          </a:p>
        </p:txBody>
      </p:sp>
    </p:spTree>
    <p:extLst>
      <p:ext uri="{BB962C8B-B14F-4D97-AF65-F5344CB8AC3E}">
        <p14:creationId xmlns:p14="http://schemas.microsoft.com/office/powerpoint/2010/main" val="2208626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934EE8-1DD6-4929-B7B8-30F750D483F0}" type="slidenum">
              <a:rPr lang="en-US" smtClean="0"/>
              <a:t>11</a:t>
            </a:fld>
            <a:endParaRPr lang="en-US"/>
          </a:p>
        </p:txBody>
      </p:sp>
      <p:sp>
        <p:nvSpPr>
          <p:cNvPr id="5" name="Footer Placeholder 4">
            <a:extLst>
              <a:ext uri="{FF2B5EF4-FFF2-40B4-BE49-F238E27FC236}">
                <a16:creationId xmlns:a16="http://schemas.microsoft.com/office/drawing/2014/main" id="{41CAFE36-AF33-F04E-8FBE-4BA71FDE1EC7}"/>
              </a:ext>
            </a:extLst>
          </p:cNvPr>
          <p:cNvSpPr>
            <a:spLocks noGrp="1"/>
          </p:cNvSpPr>
          <p:nvPr>
            <p:ph type="ftr" sz="quarter" idx="4"/>
          </p:nvPr>
        </p:nvSpPr>
        <p:spPr/>
        <p:txBody>
          <a:bodyPr/>
          <a:lstStyle/>
          <a:p>
            <a:r>
              <a:rPr lang="en-US"/>
              <a:t>Users' Context in Smart Environments</a:t>
            </a:r>
          </a:p>
        </p:txBody>
      </p:sp>
    </p:spTree>
    <p:extLst>
      <p:ext uri="{BB962C8B-B14F-4D97-AF65-F5344CB8AC3E}">
        <p14:creationId xmlns:p14="http://schemas.microsoft.com/office/powerpoint/2010/main" val="642753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934EE8-1DD6-4929-B7B8-30F750D483F0}" type="slidenum">
              <a:rPr lang="en-US" smtClean="0"/>
              <a:t>15</a:t>
            </a:fld>
            <a:endParaRPr lang="en-US"/>
          </a:p>
        </p:txBody>
      </p:sp>
      <p:sp>
        <p:nvSpPr>
          <p:cNvPr id="5" name="Footer Placeholder 4">
            <a:extLst>
              <a:ext uri="{FF2B5EF4-FFF2-40B4-BE49-F238E27FC236}">
                <a16:creationId xmlns:a16="http://schemas.microsoft.com/office/drawing/2014/main" id="{2A49E1DA-2606-D746-9A74-DF249949C587}"/>
              </a:ext>
            </a:extLst>
          </p:cNvPr>
          <p:cNvSpPr>
            <a:spLocks noGrp="1"/>
          </p:cNvSpPr>
          <p:nvPr>
            <p:ph type="ftr" sz="quarter" idx="4"/>
          </p:nvPr>
        </p:nvSpPr>
        <p:spPr/>
        <p:txBody>
          <a:bodyPr/>
          <a:lstStyle/>
          <a:p>
            <a:r>
              <a:rPr lang="en-US"/>
              <a:t>Users' Context in Smart Environments</a:t>
            </a:r>
          </a:p>
        </p:txBody>
      </p:sp>
    </p:spTree>
    <p:extLst>
      <p:ext uri="{BB962C8B-B14F-4D97-AF65-F5344CB8AC3E}">
        <p14:creationId xmlns:p14="http://schemas.microsoft.com/office/powerpoint/2010/main" val="4193829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3154BEC2-D09B-4CD1-9EA2-89FC05B25BF2}"/>
              </a:ext>
            </a:extLst>
          </p:cNvPr>
          <p:cNvSpPr>
            <a:spLocks noGrp="1"/>
          </p:cNvSpPr>
          <p:nvPr>
            <p:ph type="pic" sz="quarter" idx="13"/>
          </p:nvPr>
        </p:nvSpPr>
        <p:spPr>
          <a:xfrm>
            <a:off x="0" y="1089025"/>
            <a:ext cx="12192000" cy="2879725"/>
          </a:xfrm>
          <a:prstGeom prst="rect">
            <a:avLst/>
          </a:prstGeom>
        </p:spPr>
        <p:txBody>
          <a:bodyPr/>
          <a:lstStyle>
            <a:lvl1pPr marL="0">
              <a:defRPr/>
            </a:lvl1pPr>
          </a:lstStyle>
          <a:p>
            <a:endParaRPr lang="en-US" dirty="0"/>
          </a:p>
        </p:txBody>
      </p:sp>
      <p:sp>
        <p:nvSpPr>
          <p:cNvPr id="2" name="Title 1">
            <a:extLst>
              <a:ext uri="{FF2B5EF4-FFF2-40B4-BE49-F238E27FC236}">
                <a16:creationId xmlns:a16="http://schemas.microsoft.com/office/drawing/2014/main" id="{5F4A09D3-9A56-4D70-AB01-BC424B382397}"/>
              </a:ext>
            </a:extLst>
          </p:cNvPr>
          <p:cNvSpPr>
            <a:spLocks noGrp="1"/>
          </p:cNvSpPr>
          <p:nvPr>
            <p:ph type="ctrTitle"/>
          </p:nvPr>
        </p:nvSpPr>
        <p:spPr>
          <a:xfrm>
            <a:off x="695327" y="3968749"/>
            <a:ext cx="7956548" cy="1198412"/>
          </a:xfrm>
          <a:prstGeom prst="rect">
            <a:avLst/>
          </a:prstGeom>
        </p:spPr>
        <p:txBody>
          <a:bodyPr anchor="b">
            <a:normAutofit/>
          </a:bodyPr>
          <a:lstStyle>
            <a:lvl1pPr algn="l">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B17D1ED-732F-4E2D-9A7F-62AAA6BF4E8C}"/>
              </a:ext>
            </a:extLst>
          </p:cNvPr>
          <p:cNvSpPr>
            <a:spLocks noGrp="1"/>
          </p:cNvSpPr>
          <p:nvPr>
            <p:ph type="subTitle" idx="1"/>
          </p:nvPr>
        </p:nvSpPr>
        <p:spPr>
          <a:xfrm>
            <a:off x="695325" y="5202085"/>
            <a:ext cx="11496675" cy="927253"/>
          </a:xfrm>
          <a:prstGeom prst="rect">
            <a:avLst/>
          </a:prstGeom>
        </p:spPr>
        <p:txBody>
          <a:bodyPr lIns="0" tIns="0" rIns="0" bIns="0">
            <a:normAutofit/>
          </a:bodyPr>
          <a:lstStyle>
            <a:lvl1pPr marL="0" indent="0" algn="l">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Rectangle 7">
            <a:extLst>
              <a:ext uri="{FF2B5EF4-FFF2-40B4-BE49-F238E27FC236}">
                <a16:creationId xmlns:a16="http://schemas.microsoft.com/office/drawing/2014/main" id="{DEA04D85-A798-4EE8-983B-ABFCB9D55E4A}"/>
              </a:ext>
            </a:extLst>
          </p:cNvPr>
          <p:cNvSpPr/>
          <p:nvPr userDrawn="1"/>
        </p:nvSpPr>
        <p:spPr>
          <a:xfrm>
            <a:off x="0" y="3968750"/>
            <a:ext cx="12192000" cy="138029"/>
          </a:xfrm>
          <a:prstGeom prst="rect">
            <a:avLst/>
          </a:prstGeom>
          <a:solidFill>
            <a:srgbClr val="89B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Picture Placeholder 24">
            <a:extLst>
              <a:ext uri="{FF2B5EF4-FFF2-40B4-BE49-F238E27FC236}">
                <a16:creationId xmlns:a16="http://schemas.microsoft.com/office/drawing/2014/main" id="{1FF7F2E1-BDFC-4820-BDEF-EFCE2E04CADC}"/>
              </a:ext>
            </a:extLst>
          </p:cNvPr>
          <p:cNvSpPr>
            <a:spLocks noGrp="1"/>
          </p:cNvSpPr>
          <p:nvPr>
            <p:ph type="pic" sz="quarter" idx="15"/>
          </p:nvPr>
        </p:nvSpPr>
        <p:spPr>
          <a:xfrm>
            <a:off x="6213687" y="371953"/>
            <a:ext cx="2534303" cy="502699"/>
          </a:xfrm>
          <a:prstGeom prst="rect">
            <a:avLst/>
          </a:prstGeom>
        </p:spPr>
        <p:txBody>
          <a:bodyPr/>
          <a:lstStyle/>
          <a:p>
            <a:endParaRPr lang="en-US" dirty="0"/>
          </a:p>
        </p:txBody>
      </p:sp>
      <p:sp>
        <p:nvSpPr>
          <p:cNvPr id="27" name="Picture Placeholder 24">
            <a:extLst>
              <a:ext uri="{FF2B5EF4-FFF2-40B4-BE49-F238E27FC236}">
                <a16:creationId xmlns:a16="http://schemas.microsoft.com/office/drawing/2014/main" id="{957E0D45-AD1A-4F04-B48D-D5ED9B2EC5EA}"/>
              </a:ext>
            </a:extLst>
          </p:cNvPr>
          <p:cNvSpPr>
            <a:spLocks noGrp="1"/>
          </p:cNvSpPr>
          <p:nvPr>
            <p:ph type="pic" sz="quarter" idx="16"/>
          </p:nvPr>
        </p:nvSpPr>
        <p:spPr>
          <a:xfrm>
            <a:off x="695325" y="371953"/>
            <a:ext cx="2749020" cy="502699"/>
          </a:xfrm>
          <a:prstGeom prst="rect">
            <a:avLst/>
          </a:prstGeom>
        </p:spPr>
        <p:txBody>
          <a:bodyPr/>
          <a:lstStyle/>
          <a:p>
            <a:endParaRPr lang="en-US" dirty="0"/>
          </a:p>
        </p:txBody>
      </p:sp>
      <p:sp>
        <p:nvSpPr>
          <p:cNvPr id="19" name="Picture Placeholder 24">
            <a:extLst>
              <a:ext uri="{FF2B5EF4-FFF2-40B4-BE49-F238E27FC236}">
                <a16:creationId xmlns:a16="http://schemas.microsoft.com/office/drawing/2014/main" id="{EA9F3FA5-4FE9-4C17-AD95-3D4AB5051265}"/>
              </a:ext>
            </a:extLst>
          </p:cNvPr>
          <p:cNvSpPr>
            <a:spLocks noGrp="1"/>
          </p:cNvSpPr>
          <p:nvPr>
            <p:ph type="pic" sz="quarter" idx="17"/>
          </p:nvPr>
        </p:nvSpPr>
        <p:spPr>
          <a:xfrm>
            <a:off x="3454506" y="371953"/>
            <a:ext cx="2749020" cy="502699"/>
          </a:xfrm>
          <a:prstGeom prst="rect">
            <a:avLst/>
          </a:prstGeom>
        </p:spPr>
        <p:txBody>
          <a:bodyPr/>
          <a:lstStyle/>
          <a:p>
            <a:endParaRPr lang="en-US" dirty="0"/>
          </a:p>
        </p:txBody>
      </p:sp>
      <p:sp>
        <p:nvSpPr>
          <p:cNvPr id="35" name="Textplatzhalter 33">
            <a:extLst>
              <a:ext uri="{FF2B5EF4-FFF2-40B4-BE49-F238E27FC236}">
                <a16:creationId xmlns:a16="http://schemas.microsoft.com/office/drawing/2014/main" id="{56E6E3EB-54DB-4637-AC45-F5DBF43AA3C2}"/>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16" name="Picture Placeholder 24">
            <a:extLst>
              <a:ext uri="{FF2B5EF4-FFF2-40B4-BE49-F238E27FC236}">
                <a16:creationId xmlns:a16="http://schemas.microsoft.com/office/drawing/2014/main" id="{AC0CF571-5E53-43BD-818C-433ACA21680A}"/>
              </a:ext>
            </a:extLst>
          </p:cNvPr>
          <p:cNvSpPr>
            <a:spLocks noGrp="1"/>
          </p:cNvSpPr>
          <p:nvPr>
            <p:ph type="pic" sz="quarter" idx="25"/>
          </p:nvPr>
        </p:nvSpPr>
        <p:spPr>
          <a:xfrm>
            <a:off x="8747657" y="371952"/>
            <a:ext cx="2534303" cy="502699"/>
          </a:xfrm>
          <a:prstGeom prst="rect">
            <a:avLst/>
          </a:prstGeom>
        </p:spPr>
        <p:txBody>
          <a:bodyPr/>
          <a:lstStyle/>
          <a:p>
            <a:endParaRPr lang="en-US" dirty="0"/>
          </a:p>
        </p:txBody>
      </p:sp>
      <p:sp>
        <p:nvSpPr>
          <p:cNvPr id="13" name="Datumsplatzhalter 12">
            <a:extLst>
              <a:ext uri="{FF2B5EF4-FFF2-40B4-BE49-F238E27FC236}">
                <a16:creationId xmlns:a16="http://schemas.microsoft.com/office/drawing/2014/main" id="{5EA87B94-F2A0-427E-B660-8569B5EA0977}"/>
              </a:ext>
            </a:extLst>
          </p:cNvPr>
          <p:cNvSpPr>
            <a:spLocks noGrp="1"/>
          </p:cNvSpPr>
          <p:nvPr>
            <p:ph type="dt" sz="half" idx="26"/>
          </p:nvPr>
        </p:nvSpPr>
        <p:spPr/>
        <p:txBody>
          <a:bodyPr/>
          <a:lstStyle/>
          <a:p>
            <a:fld id="{CBB6928D-5B65-2D43-B610-BB5AE432B075}" type="datetime1">
              <a:rPr lang="en-US" smtClean="0"/>
              <a:t>1/13/21</a:t>
            </a:fld>
            <a:endParaRPr lang="de-DE" dirty="0"/>
          </a:p>
        </p:txBody>
      </p:sp>
      <p:sp>
        <p:nvSpPr>
          <p:cNvPr id="14" name="Fußzeilenplatzhalter 13">
            <a:extLst>
              <a:ext uri="{FF2B5EF4-FFF2-40B4-BE49-F238E27FC236}">
                <a16:creationId xmlns:a16="http://schemas.microsoft.com/office/drawing/2014/main" id="{407E4E8E-7AEA-4798-B41B-E44C9A4442FB}"/>
              </a:ext>
            </a:extLst>
          </p:cNvPr>
          <p:cNvSpPr>
            <a:spLocks noGrp="1"/>
          </p:cNvSpPr>
          <p:nvPr>
            <p:ph type="ftr" sz="quarter" idx="27"/>
          </p:nvPr>
        </p:nvSpPr>
        <p:spPr/>
        <p:txBody>
          <a:bodyPr/>
          <a:lstStyle/>
          <a:p>
            <a:r>
              <a:rPr lang="de-DE"/>
              <a:t>Sven Mayer &amp; Albrecht Schmidt</a:t>
            </a:r>
            <a:endParaRPr lang="de-DE" dirty="0"/>
          </a:p>
        </p:txBody>
      </p:sp>
      <p:sp>
        <p:nvSpPr>
          <p:cNvPr id="15" name="Foliennummernplatzhalter 14">
            <a:extLst>
              <a:ext uri="{FF2B5EF4-FFF2-40B4-BE49-F238E27FC236}">
                <a16:creationId xmlns:a16="http://schemas.microsoft.com/office/drawing/2014/main" id="{1BF9F099-A708-492B-9666-B1030F072A27}"/>
              </a:ext>
            </a:extLst>
          </p:cNvPr>
          <p:cNvSpPr>
            <a:spLocks noGrp="1"/>
          </p:cNvSpPr>
          <p:nvPr>
            <p:ph type="sldNum" sz="quarter" idx="28"/>
          </p:nvPr>
        </p:nvSpPr>
        <p:spPr/>
        <p:txBody>
          <a:bodyPr/>
          <a:lstStyle/>
          <a:p>
            <a:fld id="{C564DEAC-083F-4EA1-9D67-84BB3A537A3E}" type="slidenum">
              <a:rPr lang="de-DE" smtClean="0"/>
              <a:pPr/>
              <a:t>‹#›</a:t>
            </a:fld>
            <a:endParaRPr lang="de-DE" dirty="0"/>
          </a:p>
        </p:txBody>
      </p:sp>
    </p:spTree>
    <p:extLst>
      <p:ext uri="{BB962C8B-B14F-4D97-AF65-F5344CB8AC3E}">
        <p14:creationId xmlns:p14="http://schemas.microsoft.com/office/powerpoint/2010/main" val="2176122049"/>
      </p:ext>
    </p:extLst>
  </p:cSld>
  <p:clrMapOvr>
    <a:masterClrMapping/>
  </p:clrMapOvr>
  <p:extLst>
    <p:ext uri="{DCECCB84-F9BA-43D5-87BE-67443E8EF086}">
      <p15:sldGuideLst xmlns:p15="http://schemas.microsoft.com/office/powerpoint/2012/main">
        <p15:guide id="1" pos="438" userDrawn="1">
          <p15:clr>
            <a:srgbClr val="FBAE40"/>
          </p15:clr>
        </p15:guide>
        <p15:guide id="2" pos="3840" userDrawn="1">
          <p15:clr>
            <a:srgbClr val="FBAE40"/>
          </p15:clr>
        </p15:guide>
        <p15:guide id="3" orient="horz" pos="392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2FEB98-94C9-482E-B2D1-1E5EBBCAB07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F71EF9CA-16DE-40AA-BC35-DDCB0EDB40DF}"/>
              </a:ext>
            </a:extLst>
          </p:cNvPr>
          <p:cNvSpPr>
            <a:spLocks noGrp="1"/>
          </p:cNvSpPr>
          <p:nvPr>
            <p:ph type="dt" sz="half" idx="10"/>
          </p:nvPr>
        </p:nvSpPr>
        <p:spPr/>
        <p:txBody>
          <a:bodyPr/>
          <a:lstStyle/>
          <a:p>
            <a:fld id="{76B033EF-E0C7-9741-B946-6E099F538C7A}" type="datetime1">
              <a:rPr lang="en-US" smtClean="0"/>
              <a:t>1/13/21</a:t>
            </a:fld>
            <a:endParaRPr lang="de-DE" dirty="0"/>
          </a:p>
        </p:txBody>
      </p:sp>
      <p:sp>
        <p:nvSpPr>
          <p:cNvPr id="4" name="Fußzeilenplatzhalter 3">
            <a:extLst>
              <a:ext uri="{FF2B5EF4-FFF2-40B4-BE49-F238E27FC236}">
                <a16:creationId xmlns:a16="http://schemas.microsoft.com/office/drawing/2014/main" id="{2005D478-1E0C-4E3C-B26E-DCA0722FAFFC}"/>
              </a:ext>
            </a:extLst>
          </p:cNvPr>
          <p:cNvSpPr>
            <a:spLocks noGrp="1"/>
          </p:cNvSpPr>
          <p:nvPr>
            <p:ph type="ftr" sz="quarter" idx="11"/>
          </p:nvPr>
        </p:nvSpPr>
        <p:spPr/>
        <p:txBody>
          <a:bodyPr/>
          <a:lstStyle/>
          <a:p>
            <a:r>
              <a:rPr lang="de-DE"/>
              <a:t>Sven Mayer &amp; Albrecht Schmidt</a:t>
            </a:r>
            <a:endParaRPr lang="de-DE" dirty="0"/>
          </a:p>
        </p:txBody>
      </p:sp>
      <p:sp>
        <p:nvSpPr>
          <p:cNvPr id="5" name="Foliennummernplatzhalter 4">
            <a:extLst>
              <a:ext uri="{FF2B5EF4-FFF2-40B4-BE49-F238E27FC236}">
                <a16:creationId xmlns:a16="http://schemas.microsoft.com/office/drawing/2014/main" id="{9AC453C7-A396-4A2D-A2E5-8E461029793D}"/>
              </a:ext>
            </a:extLst>
          </p:cNvPr>
          <p:cNvSpPr>
            <a:spLocks noGrp="1"/>
          </p:cNvSpPr>
          <p:nvPr>
            <p:ph type="sldNum" sz="quarter" idx="12"/>
          </p:nvPr>
        </p:nvSpPr>
        <p:spPr/>
        <p:txBody>
          <a:bodyPr/>
          <a:lstStyle/>
          <a:p>
            <a:fld id="{C564DEAC-083F-4EA1-9D67-84BB3A537A3E}" type="slidenum">
              <a:rPr lang="de-DE" smtClean="0"/>
              <a:pPr/>
              <a:t>‹#›</a:t>
            </a:fld>
            <a:endParaRPr lang="de-DE" dirty="0"/>
          </a:p>
        </p:txBody>
      </p:sp>
    </p:spTree>
    <p:extLst>
      <p:ext uri="{BB962C8B-B14F-4D97-AF65-F5344CB8AC3E}">
        <p14:creationId xmlns:p14="http://schemas.microsoft.com/office/powerpoint/2010/main" val="3001902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F9339-D1CD-4C3D-9D0E-B6D872D3DEE3}"/>
              </a:ext>
            </a:extLst>
          </p:cNvPr>
          <p:cNvSpPr>
            <a:spLocks noGrp="1"/>
          </p:cNvSpPr>
          <p:nvPr>
            <p:ph type="title"/>
          </p:nvPr>
        </p:nvSpPr>
        <p:spPr>
          <a:xfrm>
            <a:off x="695325" y="1089026"/>
            <a:ext cx="10801349" cy="2879724"/>
          </a:xfrm>
          <a:prstGeom prst="rect">
            <a:avLst/>
          </a:prstGeom>
        </p:spPr>
        <p:txBody>
          <a:bodyPr anchor="b">
            <a:normAutofit/>
          </a:bodyPr>
          <a:lstStyle>
            <a:lvl1pPr>
              <a:defRPr sz="3600"/>
            </a:lvl1pPr>
          </a:lstStyle>
          <a:p>
            <a:r>
              <a:rPr lang="en-US" dirty="0"/>
              <a:t>Click to edit Master title style</a:t>
            </a:r>
          </a:p>
        </p:txBody>
      </p:sp>
      <p:sp>
        <p:nvSpPr>
          <p:cNvPr id="3" name="Text Placeholder 2">
            <a:extLst>
              <a:ext uri="{FF2B5EF4-FFF2-40B4-BE49-F238E27FC236}">
                <a16:creationId xmlns:a16="http://schemas.microsoft.com/office/drawing/2014/main" id="{F518CBDE-B184-4EA4-86DB-E669BB3BB899}"/>
              </a:ext>
            </a:extLst>
          </p:cNvPr>
          <p:cNvSpPr>
            <a:spLocks noGrp="1"/>
          </p:cNvSpPr>
          <p:nvPr>
            <p:ph type="body" idx="1"/>
          </p:nvPr>
        </p:nvSpPr>
        <p:spPr>
          <a:xfrm>
            <a:off x="695325" y="4089747"/>
            <a:ext cx="10801349" cy="2039591"/>
          </a:xfrm>
          <a:prstGeom prst="rect">
            <a:avLst/>
          </a:prstGeom>
        </p:spPr>
        <p:txBody>
          <a:bodyPr lIns="0"/>
          <a:lstStyle>
            <a:lvl1pPr marL="0" indent="0">
              <a:lnSpc>
                <a:spcPct val="10000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Textplatzhalter 33">
            <a:extLst>
              <a:ext uri="{FF2B5EF4-FFF2-40B4-BE49-F238E27FC236}">
                <a16:creationId xmlns:a16="http://schemas.microsoft.com/office/drawing/2014/main" id="{4AFD0E6B-074F-4856-ADAE-6AFDE0AD3B83}"/>
              </a:ext>
            </a:extLst>
          </p:cNvPr>
          <p:cNvSpPr>
            <a:spLocks noGrp="1"/>
          </p:cNvSpPr>
          <p:nvPr>
            <p:ph type="body" sz="quarter" idx="21"/>
          </p:nvPr>
        </p:nvSpPr>
        <p:spPr>
          <a:xfrm>
            <a:off x="695326" y="6356350"/>
            <a:ext cx="830643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4" name="Datumsplatzhalter 3">
            <a:extLst>
              <a:ext uri="{FF2B5EF4-FFF2-40B4-BE49-F238E27FC236}">
                <a16:creationId xmlns:a16="http://schemas.microsoft.com/office/drawing/2014/main" id="{3C1BDC80-AA5D-4A78-98B0-C69933D7F526}"/>
              </a:ext>
            </a:extLst>
          </p:cNvPr>
          <p:cNvSpPr>
            <a:spLocks noGrp="1"/>
          </p:cNvSpPr>
          <p:nvPr>
            <p:ph type="dt" sz="half" idx="22"/>
          </p:nvPr>
        </p:nvSpPr>
        <p:spPr/>
        <p:txBody>
          <a:bodyPr/>
          <a:lstStyle/>
          <a:p>
            <a:fld id="{B0B3E92C-6401-EE40-933C-030463134F60}" type="datetime1">
              <a:rPr lang="en-US" smtClean="0"/>
              <a:t>1/13/21</a:t>
            </a:fld>
            <a:endParaRPr lang="de-DE" dirty="0"/>
          </a:p>
        </p:txBody>
      </p:sp>
      <p:sp>
        <p:nvSpPr>
          <p:cNvPr id="5" name="Fußzeilenplatzhalter 4">
            <a:extLst>
              <a:ext uri="{FF2B5EF4-FFF2-40B4-BE49-F238E27FC236}">
                <a16:creationId xmlns:a16="http://schemas.microsoft.com/office/drawing/2014/main" id="{720564B3-250D-42F0-9534-FD2B09C5F1B4}"/>
              </a:ext>
            </a:extLst>
          </p:cNvPr>
          <p:cNvSpPr>
            <a:spLocks noGrp="1"/>
          </p:cNvSpPr>
          <p:nvPr>
            <p:ph type="ftr" sz="quarter" idx="23"/>
          </p:nvPr>
        </p:nvSpPr>
        <p:spPr/>
        <p:txBody>
          <a:bodyPr/>
          <a:lstStyle/>
          <a:p>
            <a:r>
              <a:rPr lang="de-DE"/>
              <a:t>Sven Mayer &amp; Albrecht Schmidt</a:t>
            </a:r>
            <a:endParaRPr lang="de-DE" dirty="0"/>
          </a:p>
        </p:txBody>
      </p:sp>
      <p:sp>
        <p:nvSpPr>
          <p:cNvPr id="6" name="Foliennummernplatzhalter 5">
            <a:extLst>
              <a:ext uri="{FF2B5EF4-FFF2-40B4-BE49-F238E27FC236}">
                <a16:creationId xmlns:a16="http://schemas.microsoft.com/office/drawing/2014/main" id="{0C36E6DB-4130-41F6-84C1-5598BFB23A9F}"/>
              </a:ext>
            </a:extLst>
          </p:cNvPr>
          <p:cNvSpPr>
            <a:spLocks noGrp="1"/>
          </p:cNvSpPr>
          <p:nvPr>
            <p:ph type="sldNum" sz="quarter" idx="24"/>
          </p:nvPr>
        </p:nvSpPr>
        <p:spPr/>
        <p:txBody>
          <a:bodyPr/>
          <a:lstStyle/>
          <a:p>
            <a:fld id="{C564DEAC-083F-4EA1-9D67-84BB3A537A3E}" type="slidenum">
              <a:rPr lang="de-DE" smtClean="0"/>
              <a:pPr/>
              <a:t>‹#›</a:t>
            </a:fld>
            <a:endParaRPr lang="de-DE" dirty="0"/>
          </a:p>
        </p:txBody>
      </p:sp>
    </p:spTree>
    <p:extLst>
      <p:ext uri="{BB962C8B-B14F-4D97-AF65-F5344CB8AC3E}">
        <p14:creationId xmlns:p14="http://schemas.microsoft.com/office/powerpoint/2010/main" val="4147752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0057C3-E1B6-4280-AFCA-CC8AA7FC4FD8}"/>
              </a:ext>
            </a:extLst>
          </p:cNvPr>
          <p:cNvSpPr>
            <a:spLocks noGrp="1"/>
          </p:cNvSpPr>
          <p:nvPr>
            <p:ph type="title"/>
          </p:nvPr>
        </p:nvSpPr>
        <p:spPr>
          <a:xfrm>
            <a:off x="695327" y="115888"/>
            <a:ext cx="7956548" cy="973137"/>
          </a:xfrm>
          <a:prstGeom prst="rect">
            <a:avLst/>
          </a:prstGeom>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8">
            <a:extLst>
              <a:ext uri="{FF2B5EF4-FFF2-40B4-BE49-F238E27FC236}">
                <a16:creationId xmlns:a16="http://schemas.microsoft.com/office/drawing/2014/main" id="{3D9047DF-64CB-4B9C-95ED-E6ECC29134DE}"/>
              </a:ext>
            </a:extLst>
          </p:cNvPr>
          <p:cNvSpPr>
            <a:spLocks noGrp="1"/>
          </p:cNvSpPr>
          <p:nvPr>
            <p:ph type="body" sz="quarter" idx="13"/>
          </p:nvPr>
        </p:nvSpPr>
        <p:spPr>
          <a:xfrm>
            <a:off x="695324" y="1592264"/>
            <a:ext cx="7956551" cy="4537074"/>
          </a:xfrm>
          <a:prstGeom prst="rect">
            <a:avLst/>
          </a:prstGeom>
        </p:spPr>
        <p:txBody>
          <a:bodyPr/>
          <a:lstStyle>
            <a:lvl1pPr defTabSz="28440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a:extLst>
              <a:ext uri="{FF2B5EF4-FFF2-40B4-BE49-F238E27FC236}">
                <a16:creationId xmlns:a16="http://schemas.microsoft.com/office/drawing/2014/main" id="{932D37C9-8C47-46F1-90DE-4D249E5D2F91}"/>
              </a:ext>
            </a:extLst>
          </p:cNvPr>
          <p:cNvSpPr>
            <a:spLocks noGrp="1"/>
          </p:cNvSpPr>
          <p:nvPr>
            <p:ph type="body" sz="quarter" idx="15" hasCustomPrompt="1"/>
          </p:nvPr>
        </p:nvSpPr>
        <p:spPr>
          <a:xfrm>
            <a:off x="695326" y="1089025"/>
            <a:ext cx="7956549" cy="503239"/>
          </a:xfrm>
          <a:prstGeom prst="rect">
            <a:avLst/>
          </a:prstGeom>
        </p:spPr>
        <p:txBody>
          <a:bodyPr lIns="0" tIns="36000" rIns="0" bIns="0">
            <a:noAutofit/>
          </a:bodyPr>
          <a:lstStyle>
            <a:lvl1pPr marL="0" indent="0">
              <a:buNone/>
              <a:defRPr sz="2000" b="1" i="0">
                <a:solidFill>
                  <a:srgbClr val="8BC24A"/>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
        <p:nvSpPr>
          <p:cNvPr id="11" name="Textplatzhalter 33">
            <a:extLst>
              <a:ext uri="{FF2B5EF4-FFF2-40B4-BE49-F238E27FC236}">
                <a16:creationId xmlns:a16="http://schemas.microsoft.com/office/drawing/2014/main" id="{1CC2D235-C613-4A23-9CE8-CC0F66C7F019}"/>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5" name="Datumsplatzhalter 4">
            <a:extLst>
              <a:ext uri="{FF2B5EF4-FFF2-40B4-BE49-F238E27FC236}">
                <a16:creationId xmlns:a16="http://schemas.microsoft.com/office/drawing/2014/main" id="{9AA33FBA-7D22-4532-AC9C-95B8E02232C8}"/>
              </a:ext>
            </a:extLst>
          </p:cNvPr>
          <p:cNvSpPr>
            <a:spLocks noGrp="1"/>
          </p:cNvSpPr>
          <p:nvPr>
            <p:ph type="dt" sz="half" idx="22"/>
          </p:nvPr>
        </p:nvSpPr>
        <p:spPr/>
        <p:txBody>
          <a:bodyPr/>
          <a:lstStyle/>
          <a:p>
            <a:fld id="{61EC53B2-E84C-084E-BC54-A286A0905B84}" type="datetime1">
              <a:rPr lang="en-US" smtClean="0"/>
              <a:t>1/13/21</a:t>
            </a:fld>
            <a:endParaRPr lang="de-DE" dirty="0"/>
          </a:p>
        </p:txBody>
      </p:sp>
      <p:sp>
        <p:nvSpPr>
          <p:cNvPr id="6" name="Fußzeilenplatzhalter 5">
            <a:extLst>
              <a:ext uri="{FF2B5EF4-FFF2-40B4-BE49-F238E27FC236}">
                <a16:creationId xmlns:a16="http://schemas.microsoft.com/office/drawing/2014/main" id="{49B7E09D-1A2C-4AFD-A321-1D82FF3C9B34}"/>
              </a:ext>
            </a:extLst>
          </p:cNvPr>
          <p:cNvSpPr>
            <a:spLocks noGrp="1"/>
          </p:cNvSpPr>
          <p:nvPr>
            <p:ph type="ftr" sz="quarter" idx="23"/>
          </p:nvPr>
        </p:nvSpPr>
        <p:spPr/>
        <p:txBody>
          <a:bodyPr/>
          <a:lstStyle/>
          <a:p>
            <a:r>
              <a:rPr lang="de-DE"/>
              <a:t>Sven Mayer &amp; Albrecht Schmidt</a:t>
            </a:r>
            <a:endParaRPr lang="de-DE" dirty="0"/>
          </a:p>
        </p:txBody>
      </p:sp>
      <p:sp>
        <p:nvSpPr>
          <p:cNvPr id="8" name="Foliennummernplatzhalter 7">
            <a:extLst>
              <a:ext uri="{FF2B5EF4-FFF2-40B4-BE49-F238E27FC236}">
                <a16:creationId xmlns:a16="http://schemas.microsoft.com/office/drawing/2014/main" id="{5605FDB6-1F62-4B0D-821E-1DDA79D24034}"/>
              </a:ext>
            </a:extLst>
          </p:cNvPr>
          <p:cNvSpPr>
            <a:spLocks noGrp="1"/>
          </p:cNvSpPr>
          <p:nvPr>
            <p:ph type="sldNum" sz="quarter" idx="24"/>
          </p:nvPr>
        </p:nvSpPr>
        <p:spPr/>
        <p:txBody>
          <a:bodyPr/>
          <a:lstStyle/>
          <a:p>
            <a:fld id="{C564DEAC-083F-4EA1-9D67-84BB3A537A3E}" type="slidenum">
              <a:rPr lang="de-DE" smtClean="0"/>
              <a:pPr/>
              <a:t>‹#›</a:t>
            </a:fld>
            <a:endParaRPr lang="de-DE" dirty="0"/>
          </a:p>
        </p:txBody>
      </p:sp>
    </p:spTree>
    <p:extLst>
      <p:ext uri="{BB962C8B-B14F-4D97-AF65-F5344CB8AC3E}">
        <p14:creationId xmlns:p14="http://schemas.microsoft.com/office/powerpoint/2010/main" val="4217904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D9047DF-64CB-4B9C-95ED-E6ECC29134DE}"/>
              </a:ext>
            </a:extLst>
          </p:cNvPr>
          <p:cNvSpPr>
            <a:spLocks noGrp="1"/>
          </p:cNvSpPr>
          <p:nvPr>
            <p:ph type="body" sz="quarter" idx="13" hasCustomPrompt="1"/>
          </p:nvPr>
        </p:nvSpPr>
        <p:spPr>
          <a:xfrm>
            <a:off x="695325" y="1592264"/>
            <a:ext cx="3806041" cy="4537074"/>
          </a:xfrm>
          <a:prstGeom prst="rect">
            <a:avLst/>
          </a:prstGeom>
        </p:spPr>
        <p:txBody>
          <a:bodyPr/>
          <a:lstStyle>
            <a:lvl1pPr defTabSz="28440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97FF797D-D68B-448F-9EF9-8565E16D3A99}"/>
              </a:ext>
            </a:extLst>
          </p:cNvPr>
          <p:cNvSpPr>
            <a:spLocks noGrp="1"/>
          </p:cNvSpPr>
          <p:nvPr>
            <p:ph idx="1" hasCustomPrompt="1"/>
          </p:nvPr>
        </p:nvSpPr>
        <p:spPr>
          <a:xfrm>
            <a:off x="4767283" y="1592265"/>
            <a:ext cx="3884592" cy="4537073"/>
          </a:xfrm>
          <a:prstGeom prst="rect">
            <a:avLst/>
          </a:prstGeom>
        </p:spPr>
        <p:txBody>
          <a:bodyPr/>
          <a:lstStyle>
            <a:lvl1pPr>
              <a:buClr>
                <a:srgbClr val="8BC24A"/>
              </a:buClr>
              <a:defRPr/>
            </a:lvl1pPr>
            <a:lvl2pPr defTabSz="687600">
              <a:buClr>
                <a:srgbClr val="8BC24A"/>
              </a:buClr>
              <a:defRPr/>
            </a:lvl2pPr>
            <a:lvl3pPr>
              <a:buClr>
                <a:srgbClr val="8BC24A"/>
              </a:buClr>
              <a:defRPr/>
            </a:lvl3pPr>
            <a:lvl4pPr>
              <a:buClr>
                <a:srgbClr val="8BC24A"/>
              </a:buClr>
              <a:defRPr/>
            </a:lvl4pPr>
            <a:lvl5pPr>
              <a:buClr>
                <a:srgbClr val="8BC24A"/>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platzhalter 33">
            <a:extLst>
              <a:ext uri="{FF2B5EF4-FFF2-40B4-BE49-F238E27FC236}">
                <a16:creationId xmlns:a16="http://schemas.microsoft.com/office/drawing/2014/main" id="{CF808356-F1D3-4E54-96FE-067E9605134F}"/>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2" name="Datumsplatzhalter 1">
            <a:extLst>
              <a:ext uri="{FF2B5EF4-FFF2-40B4-BE49-F238E27FC236}">
                <a16:creationId xmlns:a16="http://schemas.microsoft.com/office/drawing/2014/main" id="{B4285318-182B-4275-82AD-58FC8AEAF9F0}"/>
              </a:ext>
            </a:extLst>
          </p:cNvPr>
          <p:cNvSpPr>
            <a:spLocks noGrp="1"/>
          </p:cNvSpPr>
          <p:nvPr>
            <p:ph type="dt" sz="half" idx="22"/>
          </p:nvPr>
        </p:nvSpPr>
        <p:spPr/>
        <p:txBody>
          <a:bodyPr/>
          <a:lstStyle/>
          <a:p>
            <a:fld id="{3B9E14F2-6B7F-CA48-AC33-B4702B03AA6B}" type="datetime1">
              <a:rPr lang="en-US" smtClean="0"/>
              <a:t>1/13/21</a:t>
            </a:fld>
            <a:endParaRPr lang="de-DE" dirty="0"/>
          </a:p>
        </p:txBody>
      </p:sp>
      <p:sp>
        <p:nvSpPr>
          <p:cNvPr id="3" name="Fußzeilenplatzhalter 2">
            <a:extLst>
              <a:ext uri="{FF2B5EF4-FFF2-40B4-BE49-F238E27FC236}">
                <a16:creationId xmlns:a16="http://schemas.microsoft.com/office/drawing/2014/main" id="{20C33625-2406-4F76-A793-8CCD27FB720C}"/>
              </a:ext>
            </a:extLst>
          </p:cNvPr>
          <p:cNvSpPr>
            <a:spLocks noGrp="1"/>
          </p:cNvSpPr>
          <p:nvPr>
            <p:ph type="ftr" sz="quarter" idx="23"/>
          </p:nvPr>
        </p:nvSpPr>
        <p:spPr/>
        <p:txBody>
          <a:bodyPr/>
          <a:lstStyle/>
          <a:p>
            <a:r>
              <a:rPr lang="de-DE"/>
              <a:t>Sven Mayer &amp; Albrecht Schmidt</a:t>
            </a:r>
            <a:endParaRPr lang="de-DE" dirty="0"/>
          </a:p>
        </p:txBody>
      </p:sp>
      <p:sp>
        <p:nvSpPr>
          <p:cNvPr id="11" name="Foliennummernplatzhalter 10">
            <a:extLst>
              <a:ext uri="{FF2B5EF4-FFF2-40B4-BE49-F238E27FC236}">
                <a16:creationId xmlns:a16="http://schemas.microsoft.com/office/drawing/2014/main" id="{2A0482F7-AF8F-4B8B-9F26-77EADFAB94AF}"/>
              </a:ext>
            </a:extLst>
          </p:cNvPr>
          <p:cNvSpPr>
            <a:spLocks noGrp="1"/>
          </p:cNvSpPr>
          <p:nvPr>
            <p:ph type="sldNum" sz="quarter" idx="24"/>
          </p:nvPr>
        </p:nvSpPr>
        <p:spPr/>
        <p:txBody>
          <a:bodyPr/>
          <a:lstStyle/>
          <a:p>
            <a:fld id="{C564DEAC-083F-4EA1-9D67-84BB3A537A3E}" type="slidenum">
              <a:rPr lang="de-DE" smtClean="0"/>
              <a:pPr/>
              <a:t>‹#›</a:t>
            </a:fld>
            <a:endParaRPr lang="de-DE" dirty="0"/>
          </a:p>
        </p:txBody>
      </p:sp>
      <p:sp>
        <p:nvSpPr>
          <p:cNvPr id="14" name="Title 6">
            <a:extLst>
              <a:ext uri="{FF2B5EF4-FFF2-40B4-BE49-F238E27FC236}">
                <a16:creationId xmlns:a16="http://schemas.microsoft.com/office/drawing/2014/main" id="{82F033CF-87CA-DE4B-8BA7-8E79059DCDC0}"/>
              </a:ext>
            </a:extLst>
          </p:cNvPr>
          <p:cNvSpPr>
            <a:spLocks noGrp="1"/>
          </p:cNvSpPr>
          <p:nvPr>
            <p:ph type="title"/>
          </p:nvPr>
        </p:nvSpPr>
        <p:spPr>
          <a:xfrm>
            <a:off x="695327" y="115888"/>
            <a:ext cx="7956548" cy="973137"/>
          </a:xfrm>
          <a:prstGeom prst="rect">
            <a:avLst/>
          </a:prstGeom>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16" name="Text Placeholder 8">
            <a:extLst>
              <a:ext uri="{FF2B5EF4-FFF2-40B4-BE49-F238E27FC236}">
                <a16:creationId xmlns:a16="http://schemas.microsoft.com/office/drawing/2014/main" id="{FAED13FB-C2F2-B44E-A678-D4DC32255F18}"/>
              </a:ext>
            </a:extLst>
          </p:cNvPr>
          <p:cNvSpPr>
            <a:spLocks noGrp="1"/>
          </p:cNvSpPr>
          <p:nvPr>
            <p:ph type="body" sz="quarter" idx="15" hasCustomPrompt="1"/>
          </p:nvPr>
        </p:nvSpPr>
        <p:spPr>
          <a:xfrm>
            <a:off x="695326" y="1089025"/>
            <a:ext cx="7956549" cy="503239"/>
          </a:xfrm>
          <a:prstGeom prst="rect">
            <a:avLst/>
          </a:prstGeom>
        </p:spPr>
        <p:txBody>
          <a:bodyPr lIns="0" tIns="36000" rIns="0" bIns="0">
            <a:noAutofit/>
          </a:bodyPr>
          <a:lstStyle>
            <a:lvl1pPr marL="0" indent="0">
              <a:buNone/>
              <a:defRPr sz="2000" b="1" i="0">
                <a:solidFill>
                  <a:srgbClr val="8BC24A"/>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Tree>
    <p:extLst>
      <p:ext uri="{BB962C8B-B14F-4D97-AF65-F5344CB8AC3E}">
        <p14:creationId xmlns:p14="http://schemas.microsoft.com/office/powerpoint/2010/main" val="2224797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0057C3-E1B6-4280-AFCA-CC8AA7FC4FD8}"/>
              </a:ext>
            </a:extLst>
          </p:cNvPr>
          <p:cNvSpPr>
            <a:spLocks noGrp="1"/>
          </p:cNvSpPr>
          <p:nvPr>
            <p:ph type="title"/>
          </p:nvPr>
        </p:nvSpPr>
        <p:spPr>
          <a:xfrm>
            <a:off x="695327" y="115888"/>
            <a:ext cx="10801348" cy="973137"/>
          </a:xfrm>
          <a:prstGeom prst="rect">
            <a:avLst/>
          </a:prstGeom>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8">
            <a:extLst>
              <a:ext uri="{FF2B5EF4-FFF2-40B4-BE49-F238E27FC236}">
                <a16:creationId xmlns:a16="http://schemas.microsoft.com/office/drawing/2014/main" id="{3D9047DF-64CB-4B9C-95ED-E6ECC29134DE}"/>
              </a:ext>
            </a:extLst>
          </p:cNvPr>
          <p:cNvSpPr>
            <a:spLocks noGrp="1"/>
          </p:cNvSpPr>
          <p:nvPr>
            <p:ph type="body" sz="quarter" idx="13" hasCustomPrompt="1"/>
          </p:nvPr>
        </p:nvSpPr>
        <p:spPr>
          <a:xfrm>
            <a:off x="695327" y="1268412"/>
            <a:ext cx="10801348" cy="4860926"/>
          </a:xfrm>
          <a:prstGeom prst="rect">
            <a:avLst/>
          </a:prstGeom>
        </p:spPr>
        <p:txBody>
          <a:bodyPr/>
          <a:lstStyle>
            <a:lvl1pPr defTabSz="284400">
              <a:buClr>
                <a:srgbClr val="8BC24A"/>
              </a:buClr>
              <a:defRPr/>
            </a:lvl1pPr>
            <a:lvl2pPr>
              <a:buClr>
                <a:srgbClr val="8BC24A"/>
              </a:buClr>
              <a:defRPr/>
            </a:lvl2pPr>
            <a:lvl3pPr>
              <a:buClr>
                <a:srgbClr val="8BC24A"/>
              </a:buClr>
              <a:defRPr/>
            </a:lvl3pPr>
            <a:lvl4pPr>
              <a:buClr>
                <a:srgbClr val="8BC24A"/>
              </a:buClr>
              <a:defRPr/>
            </a:lvl4pPr>
            <a:lvl5pPr>
              <a:buClr>
                <a:srgbClr val="8BC24A"/>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platzhalter 33">
            <a:extLst>
              <a:ext uri="{FF2B5EF4-FFF2-40B4-BE49-F238E27FC236}">
                <a16:creationId xmlns:a16="http://schemas.microsoft.com/office/drawing/2014/main" id="{4670F045-806E-425A-86B4-32E0D5E863AA}"/>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4" name="Datumsplatzhalter 3">
            <a:extLst>
              <a:ext uri="{FF2B5EF4-FFF2-40B4-BE49-F238E27FC236}">
                <a16:creationId xmlns:a16="http://schemas.microsoft.com/office/drawing/2014/main" id="{7C6BF1CC-3BAD-4BB9-B717-3F5D044B8E8E}"/>
              </a:ext>
            </a:extLst>
          </p:cNvPr>
          <p:cNvSpPr>
            <a:spLocks noGrp="1"/>
          </p:cNvSpPr>
          <p:nvPr>
            <p:ph type="dt" sz="half" idx="22"/>
          </p:nvPr>
        </p:nvSpPr>
        <p:spPr/>
        <p:txBody>
          <a:bodyPr/>
          <a:lstStyle/>
          <a:p>
            <a:fld id="{0E423652-F532-2545-8351-5A233A6AD298}" type="datetime1">
              <a:rPr lang="en-US" smtClean="0"/>
              <a:t>1/13/21</a:t>
            </a:fld>
            <a:endParaRPr lang="de-DE" dirty="0"/>
          </a:p>
        </p:txBody>
      </p:sp>
      <p:sp>
        <p:nvSpPr>
          <p:cNvPr id="5" name="Fußzeilenplatzhalter 4">
            <a:extLst>
              <a:ext uri="{FF2B5EF4-FFF2-40B4-BE49-F238E27FC236}">
                <a16:creationId xmlns:a16="http://schemas.microsoft.com/office/drawing/2014/main" id="{7BAE4930-1E0B-4443-8FCC-3EF9232EF91C}"/>
              </a:ext>
            </a:extLst>
          </p:cNvPr>
          <p:cNvSpPr>
            <a:spLocks noGrp="1"/>
          </p:cNvSpPr>
          <p:nvPr>
            <p:ph type="ftr" sz="quarter" idx="23"/>
          </p:nvPr>
        </p:nvSpPr>
        <p:spPr/>
        <p:txBody>
          <a:bodyPr/>
          <a:lstStyle/>
          <a:p>
            <a:r>
              <a:rPr lang="de-DE"/>
              <a:t>Sven Mayer &amp; Albrecht Schmidt</a:t>
            </a:r>
            <a:endParaRPr lang="de-DE" dirty="0"/>
          </a:p>
        </p:txBody>
      </p:sp>
      <p:sp>
        <p:nvSpPr>
          <p:cNvPr id="6" name="Foliennummernplatzhalter 5">
            <a:extLst>
              <a:ext uri="{FF2B5EF4-FFF2-40B4-BE49-F238E27FC236}">
                <a16:creationId xmlns:a16="http://schemas.microsoft.com/office/drawing/2014/main" id="{8939AC7A-0B0A-4434-9B1F-404C0CCD4F1C}"/>
              </a:ext>
            </a:extLst>
          </p:cNvPr>
          <p:cNvSpPr>
            <a:spLocks noGrp="1"/>
          </p:cNvSpPr>
          <p:nvPr>
            <p:ph type="sldNum" sz="quarter" idx="24"/>
          </p:nvPr>
        </p:nvSpPr>
        <p:spPr/>
        <p:txBody>
          <a:bodyPr/>
          <a:lstStyle/>
          <a:p>
            <a:fld id="{C564DEAC-083F-4EA1-9D67-84BB3A537A3E}" type="slidenum">
              <a:rPr lang="de-DE" smtClean="0"/>
              <a:pPr/>
              <a:t>‹#›</a:t>
            </a:fld>
            <a:endParaRPr lang="de-DE" dirty="0"/>
          </a:p>
        </p:txBody>
      </p:sp>
    </p:spTree>
    <p:extLst>
      <p:ext uri="{BB962C8B-B14F-4D97-AF65-F5344CB8AC3E}">
        <p14:creationId xmlns:p14="http://schemas.microsoft.com/office/powerpoint/2010/main" val="355837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0057C3-E1B6-4280-AFCA-CC8AA7FC4FD8}"/>
              </a:ext>
            </a:extLst>
          </p:cNvPr>
          <p:cNvSpPr>
            <a:spLocks noGrp="1"/>
          </p:cNvSpPr>
          <p:nvPr>
            <p:ph type="title"/>
          </p:nvPr>
        </p:nvSpPr>
        <p:spPr>
          <a:xfrm>
            <a:off x="695327" y="115888"/>
            <a:ext cx="10801348" cy="973137"/>
          </a:xfrm>
          <a:prstGeom prst="rect">
            <a:avLst/>
          </a:prstGeom>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8" name="Textplatzhalter 33">
            <a:extLst>
              <a:ext uri="{FF2B5EF4-FFF2-40B4-BE49-F238E27FC236}">
                <a16:creationId xmlns:a16="http://schemas.microsoft.com/office/drawing/2014/main" id="{4670F045-806E-425A-86B4-32E0D5E863AA}"/>
              </a:ext>
            </a:extLst>
          </p:cNvPr>
          <p:cNvSpPr>
            <a:spLocks noGrp="1"/>
          </p:cNvSpPr>
          <p:nvPr>
            <p:ph type="body" sz="quarter" idx="21"/>
          </p:nvPr>
        </p:nvSpPr>
        <p:spPr>
          <a:xfrm>
            <a:off x="695325" y="6356350"/>
            <a:ext cx="5610225"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4" name="Datumsplatzhalter 3">
            <a:extLst>
              <a:ext uri="{FF2B5EF4-FFF2-40B4-BE49-F238E27FC236}">
                <a16:creationId xmlns:a16="http://schemas.microsoft.com/office/drawing/2014/main" id="{7C6BF1CC-3BAD-4BB9-B717-3F5D044B8E8E}"/>
              </a:ext>
            </a:extLst>
          </p:cNvPr>
          <p:cNvSpPr>
            <a:spLocks noGrp="1"/>
          </p:cNvSpPr>
          <p:nvPr>
            <p:ph type="dt" sz="half" idx="22"/>
          </p:nvPr>
        </p:nvSpPr>
        <p:spPr/>
        <p:txBody>
          <a:bodyPr/>
          <a:lstStyle/>
          <a:p>
            <a:fld id="{D609D511-094B-E54C-86CB-697D4252E0C8}" type="datetime1">
              <a:rPr lang="en-US" smtClean="0"/>
              <a:t>1/13/21</a:t>
            </a:fld>
            <a:endParaRPr lang="de-DE" dirty="0"/>
          </a:p>
        </p:txBody>
      </p:sp>
      <p:sp>
        <p:nvSpPr>
          <p:cNvPr id="5" name="Fußzeilenplatzhalter 4">
            <a:extLst>
              <a:ext uri="{FF2B5EF4-FFF2-40B4-BE49-F238E27FC236}">
                <a16:creationId xmlns:a16="http://schemas.microsoft.com/office/drawing/2014/main" id="{7BAE4930-1E0B-4443-8FCC-3EF9232EF91C}"/>
              </a:ext>
            </a:extLst>
          </p:cNvPr>
          <p:cNvSpPr>
            <a:spLocks noGrp="1"/>
          </p:cNvSpPr>
          <p:nvPr>
            <p:ph type="ftr" sz="quarter" idx="23"/>
          </p:nvPr>
        </p:nvSpPr>
        <p:spPr/>
        <p:txBody>
          <a:bodyPr/>
          <a:lstStyle/>
          <a:p>
            <a:r>
              <a:rPr lang="de-DE"/>
              <a:t>Sven Mayer &amp; Albrecht Schmidt</a:t>
            </a:r>
            <a:endParaRPr lang="de-DE" dirty="0"/>
          </a:p>
        </p:txBody>
      </p:sp>
      <p:sp>
        <p:nvSpPr>
          <p:cNvPr id="6" name="Foliennummernplatzhalter 5">
            <a:extLst>
              <a:ext uri="{FF2B5EF4-FFF2-40B4-BE49-F238E27FC236}">
                <a16:creationId xmlns:a16="http://schemas.microsoft.com/office/drawing/2014/main" id="{8939AC7A-0B0A-4434-9B1F-404C0CCD4F1C}"/>
              </a:ext>
            </a:extLst>
          </p:cNvPr>
          <p:cNvSpPr>
            <a:spLocks noGrp="1"/>
          </p:cNvSpPr>
          <p:nvPr>
            <p:ph type="sldNum" sz="quarter" idx="24"/>
          </p:nvPr>
        </p:nvSpPr>
        <p:spPr/>
        <p:txBody>
          <a:bodyPr/>
          <a:lstStyle/>
          <a:p>
            <a:fld id="{C564DEAC-083F-4EA1-9D67-84BB3A537A3E}" type="slidenum">
              <a:rPr lang="de-DE" smtClean="0"/>
              <a:pPr/>
              <a:t>‹#›</a:t>
            </a:fld>
            <a:endParaRPr lang="de-DE" dirty="0"/>
          </a:p>
        </p:txBody>
      </p:sp>
      <p:sp>
        <p:nvSpPr>
          <p:cNvPr id="10" name="Text Placeholder 8">
            <a:extLst>
              <a:ext uri="{FF2B5EF4-FFF2-40B4-BE49-F238E27FC236}">
                <a16:creationId xmlns:a16="http://schemas.microsoft.com/office/drawing/2014/main" id="{A040DA6F-2CD1-8A4F-AC8F-3D9AEA351B5F}"/>
              </a:ext>
            </a:extLst>
          </p:cNvPr>
          <p:cNvSpPr>
            <a:spLocks noGrp="1"/>
          </p:cNvSpPr>
          <p:nvPr>
            <p:ph type="body" sz="quarter" idx="15" hasCustomPrompt="1"/>
          </p:nvPr>
        </p:nvSpPr>
        <p:spPr>
          <a:xfrm>
            <a:off x="695326" y="1089025"/>
            <a:ext cx="10801347" cy="503239"/>
          </a:xfrm>
          <a:prstGeom prst="rect">
            <a:avLst/>
          </a:prstGeom>
        </p:spPr>
        <p:txBody>
          <a:bodyPr lIns="0" tIns="36000" rIns="0" bIns="0">
            <a:noAutofit/>
          </a:bodyPr>
          <a:lstStyle>
            <a:lvl1pPr marL="0" indent="0">
              <a:buNone/>
              <a:defRPr sz="2000" b="1" i="0">
                <a:solidFill>
                  <a:srgbClr val="8BC24A"/>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
        <p:nvSpPr>
          <p:cNvPr id="11" name="Title 6">
            <a:extLst>
              <a:ext uri="{FF2B5EF4-FFF2-40B4-BE49-F238E27FC236}">
                <a16:creationId xmlns:a16="http://schemas.microsoft.com/office/drawing/2014/main" id="{9B186B8C-919E-9C45-B641-60AFC3508BF2}"/>
              </a:ext>
            </a:extLst>
          </p:cNvPr>
          <p:cNvSpPr txBox="1">
            <a:spLocks/>
          </p:cNvSpPr>
          <p:nvPr userDrawn="1"/>
        </p:nvSpPr>
        <p:spPr>
          <a:xfrm>
            <a:off x="695327" y="115888"/>
            <a:ext cx="7956548" cy="973137"/>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8">
            <a:extLst>
              <a:ext uri="{FF2B5EF4-FFF2-40B4-BE49-F238E27FC236}">
                <a16:creationId xmlns:a16="http://schemas.microsoft.com/office/drawing/2014/main" id="{32B3D2C1-E934-FD49-9635-00F83D17E9A0}"/>
              </a:ext>
            </a:extLst>
          </p:cNvPr>
          <p:cNvSpPr>
            <a:spLocks noGrp="1"/>
          </p:cNvSpPr>
          <p:nvPr>
            <p:ph type="body" sz="quarter" idx="25"/>
          </p:nvPr>
        </p:nvSpPr>
        <p:spPr>
          <a:xfrm>
            <a:off x="695324" y="1592264"/>
            <a:ext cx="10801347" cy="4537074"/>
          </a:xfrm>
          <a:prstGeom prst="rect">
            <a:avLst/>
          </a:prstGeom>
        </p:spPr>
        <p:txBody>
          <a:bodyPr/>
          <a:lstStyle>
            <a:lvl1pPr defTabSz="28440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2836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8FDFE9C0-FC18-49FC-9D3B-448B3038E2F6}"/>
              </a:ext>
            </a:extLst>
          </p:cNvPr>
          <p:cNvSpPr>
            <a:spLocks noGrp="1"/>
          </p:cNvSpPr>
          <p:nvPr>
            <p:ph type="dt" sz="half" idx="10"/>
          </p:nvPr>
        </p:nvSpPr>
        <p:spPr/>
        <p:txBody>
          <a:bodyPr/>
          <a:lstStyle/>
          <a:p>
            <a:fld id="{8A67323A-3C55-C34F-A437-ED214D5BBDAC}" type="datetime1">
              <a:rPr lang="en-US" smtClean="0"/>
              <a:t>1/13/21</a:t>
            </a:fld>
            <a:endParaRPr lang="de-DE"/>
          </a:p>
        </p:txBody>
      </p:sp>
      <p:sp>
        <p:nvSpPr>
          <p:cNvPr id="8" name="Fußzeilenplatzhalter 7">
            <a:extLst>
              <a:ext uri="{FF2B5EF4-FFF2-40B4-BE49-F238E27FC236}">
                <a16:creationId xmlns:a16="http://schemas.microsoft.com/office/drawing/2014/main" id="{BCA537D9-DB87-462B-9880-94A85866FA1A}"/>
              </a:ext>
            </a:extLst>
          </p:cNvPr>
          <p:cNvSpPr>
            <a:spLocks noGrp="1"/>
          </p:cNvSpPr>
          <p:nvPr>
            <p:ph type="ftr" sz="quarter" idx="11"/>
          </p:nvPr>
        </p:nvSpPr>
        <p:spPr/>
        <p:txBody>
          <a:bodyPr/>
          <a:lstStyle/>
          <a:p>
            <a:r>
              <a:rPr lang="de-DE"/>
              <a:t>Sven Mayer &amp; Albrecht Schmidt</a:t>
            </a:r>
            <a:endParaRPr lang="de-DE" dirty="0"/>
          </a:p>
        </p:txBody>
      </p:sp>
      <p:sp>
        <p:nvSpPr>
          <p:cNvPr id="9" name="Foliennummernplatzhalter 8">
            <a:extLst>
              <a:ext uri="{FF2B5EF4-FFF2-40B4-BE49-F238E27FC236}">
                <a16:creationId xmlns:a16="http://schemas.microsoft.com/office/drawing/2014/main" id="{816211B0-F335-4163-9F0F-D0713D573512}"/>
              </a:ext>
            </a:extLst>
          </p:cNvPr>
          <p:cNvSpPr>
            <a:spLocks noGrp="1"/>
          </p:cNvSpPr>
          <p:nvPr>
            <p:ph type="sldNum" sz="quarter" idx="12"/>
          </p:nvPr>
        </p:nvSpPr>
        <p:spPr/>
        <p:txBody>
          <a:bodyPr/>
          <a:lstStyle/>
          <a:p>
            <a:fld id="{C564DEAC-083F-4EA1-9D67-84BB3A537A3E}" type="slidenum">
              <a:rPr lang="de-DE" smtClean="0"/>
              <a:pPr/>
              <a:t>‹#›</a:t>
            </a:fld>
            <a:endParaRPr lang="de-DE"/>
          </a:p>
        </p:txBody>
      </p:sp>
      <p:sp>
        <p:nvSpPr>
          <p:cNvPr id="11" name="Textplatzhalter 33">
            <a:extLst>
              <a:ext uri="{FF2B5EF4-FFF2-40B4-BE49-F238E27FC236}">
                <a16:creationId xmlns:a16="http://schemas.microsoft.com/office/drawing/2014/main" id="{25091D95-C517-4494-818D-3614D52BC38C}"/>
              </a:ext>
            </a:extLst>
          </p:cNvPr>
          <p:cNvSpPr>
            <a:spLocks noGrp="1"/>
          </p:cNvSpPr>
          <p:nvPr>
            <p:ph type="body" sz="quarter" idx="21"/>
          </p:nvPr>
        </p:nvSpPr>
        <p:spPr>
          <a:xfrm>
            <a:off x="695326" y="6356350"/>
            <a:ext cx="561022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237288"/>
          </a:xfrm>
        </p:spPr>
        <p:txBody>
          <a:bodyPr/>
          <a:lstStyle>
            <a:lvl1pPr>
              <a:defRPr>
                <a:solidFill>
                  <a:schemeClr val="tx1"/>
                </a:solidFill>
              </a:defRPr>
            </a:lvl1pPr>
          </a:lstStyle>
          <a:p>
            <a:endParaRPr lang="de-DE" dirty="0"/>
          </a:p>
        </p:txBody>
      </p:sp>
      <p:sp>
        <p:nvSpPr>
          <p:cNvPr id="10" name="Textplatzhalter 33">
            <a:extLst>
              <a:ext uri="{FF2B5EF4-FFF2-40B4-BE49-F238E27FC236}">
                <a16:creationId xmlns:a16="http://schemas.microsoft.com/office/drawing/2014/main" id="{94CAE3FC-6193-4A75-93E4-FCAA1502D07A}"/>
              </a:ext>
            </a:extLst>
          </p:cNvPr>
          <p:cNvSpPr>
            <a:spLocks noGrp="1"/>
          </p:cNvSpPr>
          <p:nvPr>
            <p:ph type="body" sz="quarter" idx="23"/>
          </p:nvPr>
        </p:nvSpPr>
        <p:spPr>
          <a:xfrm>
            <a:off x="695325" y="430236"/>
            <a:ext cx="10801350" cy="658789"/>
          </a:xfrm>
        </p:spPr>
        <p:txBody>
          <a:bodyPr lIns="0" tIns="0" rIns="0" bIns="0" anchor="t">
            <a:normAutofit/>
          </a:bodyPr>
          <a:lstStyle>
            <a:lvl1pPr marL="0" indent="0" algn="l">
              <a:spcBef>
                <a:spcPts val="0"/>
              </a:spcBef>
              <a:spcAft>
                <a:spcPts val="0"/>
              </a:spcAft>
              <a:buNone/>
              <a:defRPr sz="1400" b="0" baseline="0">
                <a:solidFill>
                  <a:schemeClr val="tx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988712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8FDFE9C0-FC18-49FC-9D3B-448B3038E2F6}"/>
              </a:ext>
            </a:extLst>
          </p:cNvPr>
          <p:cNvSpPr>
            <a:spLocks noGrp="1"/>
          </p:cNvSpPr>
          <p:nvPr>
            <p:ph type="dt" sz="half" idx="10"/>
          </p:nvPr>
        </p:nvSpPr>
        <p:spPr/>
        <p:txBody>
          <a:bodyPr/>
          <a:lstStyle/>
          <a:p>
            <a:fld id="{0A6C2C57-7213-7B40-9CA7-4E46E7526A8B}" type="datetime1">
              <a:rPr lang="en-US" smtClean="0"/>
              <a:t>1/13/21</a:t>
            </a:fld>
            <a:endParaRPr lang="de-DE"/>
          </a:p>
        </p:txBody>
      </p:sp>
      <p:sp>
        <p:nvSpPr>
          <p:cNvPr id="8" name="Fußzeilenplatzhalter 7">
            <a:extLst>
              <a:ext uri="{FF2B5EF4-FFF2-40B4-BE49-F238E27FC236}">
                <a16:creationId xmlns:a16="http://schemas.microsoft.com/office/drawing/2014/main" id="{BCA537D9-DB87-462B-9880-94A85866FA1A}"/>
              </a:ext>
            </a:extLst>
          </p:cNvPr>
          <p:cNvSpPr>
            <a:spLocks noGrp="1"/>
          </p:cNvSpPr>
          <p:nvPr>
            <p:ph type="ftr" sz="quarter" idx="11"/>
          </p:nvPr>
        </p:nvSpPr>
        <p:spPr/>
        <p:txBody>
          <a:bodyPr/>
          <a:lstStyle/>
          <a:p>
            <a:r>
              <a:rPr lang="de-DE"/>
              <a:t>Sven Mayer &amp; Albrecht Schmidt</a:t>
            </a:r>
            <a:endParaRPr lang="de-DE" dirty="0"/>
          </a:p>
        </p:txBody>
      </p:sp>
      <p:sp>
        <p:nvSpPr>
          <p:cNvPr id="9" name="Foliennummernplatzhalter 8">
            <a:extLst>
              <a:ext uri="{FF2B5EF4-FFF2-40B4-BE49-F238E27FC236}">
                <a16:creationId xmlns:a16="http://schemas.microsoft.com/office/drawing/2014/main" id="{816211B0-F335-4163-9F0F-D0713D573512}"/>
              </a:ext>
            </a:extLst>
          </p:cNvPr>
          <p:cNvSpPr>
            <a:spLocks noGrp="1"/>
          </p:cNvSpPr>
          <p:nvPr>
            <p:ph type="sldNum" sz="quarter" idx="12"/>
          </p:nvPr>
        </p:nvSpPr>
        <p:spPr/>
        <p:txBody>
          <a:bodyPr/>
          <a:lstStyle/>
          <a:p>
            <a:fld id="{C564DEAC-083F-4EA1-9D67-84BB3A537A3E}" type="slidenum">
              <a:rPr lang="de-DE" smtClean="0"/>
              <a:pPr/>
              <a:t>‹#›</a:t>
            </a:fld>
            <a:endParaRPr lang="de-DE"/>
          </a:p>
        </p:txBody>
      </p:sp>
      <p:sp>
        <p:nvSpPr>
          <p:cNvPr id="11" name="Textplatzhalter 33">
            <a:extLst>
              <a:ext uri="{FF2B5EF4-FFF2-40B4-BE49-F238E27FC236}">
                <a16:creationId xmlns:a16="http://schemas.microsoft.com/office/drawing/2014/main" id="{25091D95-C517-4494-818D-3614D52BC38C}"/>
              </a:ext>
            </a:extLst>
          </p:cNvPr>
          <p:cNvSpPr>
            <a:spLocks noGrp="1"/>
          </p:cNvSpPr>
          <p:nvPr>
            <p:ph type="body" sz="quarter" idx="21"/>
          </p:nvPr>
        </p:nvSpPr>
        <p:spPr>
          <a:xfrm>
            <a:off x="695326" y="6356350"/>
            <a:ext cx="561022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237288"/>
          </a:xfrm>
        </p:spPr>
        <p:txBody>
          <a:bodyPr/>
          <a:lstStyle/>
          <a:p>
            <a:endParaRPr lang="de-DE" dirty="0"/>
          </a:p>
        </p:txBody>
      </p:sp>
      <p:sp>
        <p:nvSpPr>
          <p:cNvPr id="10" name="Textplatzhalter 33">
            <a:extLst>
              <a:ext uri="{FF2B5EF4-FFF2-40B4-BE49-F238E27FC236}">
                <a16:creationId xmlns:a16="http://schemas.microsoft.com/office/drawing/2014/main" id="{94CAE3FC-6193-4A75-93E4-FCAA1502D07A}"/>
              </a:ext>
            </a:extLst>
          </p:cNvPr>
          <p:cNvSpPr>
            <a:spLocks noGrp="1"/>
          </p:cNvSpPr>
          <p:nvPr>
            <p:ph type="body" sz="quarter" idx="23"/>
          </p:nvPr>
        </p:nvSpPr>
        <p:spPr>
          <a:xfrm>
            <a:off x="695325" y="5448563"/>
            <a:ext cx="10801350" cy="658789"/>
          </a:xfrm>
        </p:spPr>
        <p:txBody>
          <a:bodyPr lIns="0" tIns="0" rIns="0" bIns="0" anchor="b">
            <a:normAutofit/>
          </a:bodyPr>
          <a:lstStyle>
            <a:lvl1pPr marL="0" indent="0" algn="l">
              <a:spcBef>
                <a:spcPts val="0"/>
              </a:spcBef>
              <a:spcAft>
                <a:spcPts val="0"/>
              </a:spcAft>
              <a:buNone/>
              <a:defRPr sz="1400" b="0" baseline="0">
                <a:solidFill>
                  <a:schemeClr val="tx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2285185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4BB15FE-2D2F-4B97-B98A-CD16A1CC59A0}"/>
              </a:ext>
            </a:extLst>
          </p:cNvPr>
          <p:cNvSpPr>
            <a:spLocks noGrp="1"/>
          </p:cNvSpPr>
          <p:nvPr>
            <p:ph type="pic" idx="1"/>
          </p:nvPr>
        </p:nvSpPr>
        <p:spPr>
          <a:xfrm>
            <a:off x="0" y="1"/>
            <a:ext cx="3000786" cy="623375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Rectangle 14">
            <a:extLst>
              <a:ext uri="{FF2B5EF4-FFF2-40B4-BE49-F238E27FC236}">
                <a16:creationId xmlns:a16="http://schemas.microsoft.com/office/drawing/2014/main" id="{932AD0B1-3165-4B2D-B899-6312064BE865}"/>
              </a:ext>
            </a:extLst>
          </p:cNvPr>
          <p:cNvSpPr/>
          <p:nvPr userDrawn="1"/>
        </p:nvSpPr>
        <p:spPr>
          <a:xfrm rot="5400000">
            <a:off x="-370283" y="3371399"/>
            <a:ext cx="6858000" cy="115200"/>
          </a:xfrm>
          <a:prstGeom prst="rect">
            <a:avLst/>
          </a:prstGeom>
          <a:solidFill>
            <a:srgbClr val="8B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itle 16">
            <a:extLst>
              <a:ext uri="{FF2B5EF4-FFF2-40B4-BE49-F238E27FC236}">
                <a16:creationId xmlns:a16="http://schemas.microsoft.com/office/drawing/2014/main" id="{C3CB6C37-C5A3-4C73-9F3D-27E4BE6AAA49}"/>
              </a:ext>
            </a:extLst>
          </p:cNvPr>
          <p:cNvSpPr>
            <a:spLocks noGrp="1"/>
          </p:cNvSpPr>
          <p:nvPr>
            <p:ph type="title"/>
          </p:nvPr>
        </p:nvSpPr>
        <p:spPr>
          <a:xfrm>
            <a:off x="3734790" y="365126"/>
            <a:ext cx="5341224" cy="723900"/>
          </a:xfrm>
        </p:spPr>
        <p:txBody>
          <a:bodyPr/>
          <a:lstStyle/>
          <a:p>
            <a:r>
              <a:rPr lang="en-US" dirty="0"/>
              <a:t>Click to edit Master title style</a:t>
            </a:r>
          </a:p>
        </p:txBody>
      </p:sp>
      <p:sp>
        <p:nvSpPr>
          <p:cNvPr id="19" name="Text Placeholder 18">
            <a:extLst>
              <a:ext uri="{FF2B5EF4-FFF2-40B4-BE49-F238E27FC236}">
                <a16:creationId xmlns:a16="http://schemas.microsoft.com/office/drawing/2014/main" id="{97F5D411-2DE6-483B-87D6-585923619774}"/>
              </a:ext>
            </a:extLst>
          </p:cNvPr>
          <p:cNvSpPr>
            <a:spLocks noGrp="1"/>
          </p:cNvSpPr>
          <p:nvPr>
            <p:ph type="body" sz="quarter" idx="13"/>
          </p:nvPr>
        </p:nvSpPr>
        <p:spPr>
          <a:xfrm>
            <a:off x="3734790" y="1592264"/>
            <a:ext cx="5341224" cy="4492429"/>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8">
            <a:extLst>
              <a:ext uri="{FF2B5EF4-FFF2-40B4-BE49-F238E27FC236}">
                <a16:creationId xmlns:a16="http://schemas.microsoft.com/office/drawing/2014/main" id="{7AD510D0-BC02-41A3-BF1B-4BEBF1628E88}"/>
              </a:ext>
            </a:extLst>
          </p:cNvPr>
          <p:cNvSpPr>
            <a:spLocks noGrp="1"/>
          </p:cNvSpPr>
          <p:nvPr>
            <p:ph type="body" sz="quarter" idx="15" hasCustomPrompt="1"/>
          </p:nvPr>
        </p:nvSpPr>
        <p:spPr>
          <a:xfrm>
            <a:off x="3734790" y="1089025"/>
            <a:ext cx="5341224" cy="503239"/>
          </a:xfrm>
          <a:prstGeom prst="rect">
            <a:avLst/>
          </a:prstGeom>
        </p:spPr>
        <p:txBody>
          <a:bodyPr lIns="0" tIns="36000" rIns="0" bIns="0">
            <a:noAutofit/>
          </a:bodyPr>
          <a:lstStyle>
            <a:lvl1pPr marL="0" indent="0">
              <a:buNone/>
              <a:defRPr sz="2000" b="1" i="0">
                <a:solidFill>
                  <a:srgbClr val="8BC24A"/>
                </a:solidFill>
                <a:latin typeface="+mj-lt"/>
              </a:defRPr>
            </a:lvl1pPr>
            <a:lvl2pPr marL="457178" indent="0">
              <a:buNone/>
              <a:defRPr sz="1400" b="0" i="0">
                <a:solidFill>
                  <a:srgbClr val="00B0F0"/>
                </a:solidFill>
                <a:latin typeface="HelveticaNeueLT Std Med" panose="020B0604020202020204" pitchFamily="34" charset="0"/>
              </a:defRPr>
            </a:lvl2pPr>
            <a:lvl3pPr marL="914354" indent="0">
              <a:buNone/>
              <a:defRPr sz="1200" b="0" i="0">
                <a:solidFill>
                  <a:srgbClr val="00B0F0"/>
                </a:solidFill>
                <a:latin typeface="HelveticaNeueLT Std Med" panose="020B0604020202020204" pitchFamily="34" charset="0"/>
              </a:defRPr>
            </a:lvl3pPr>
            <a:lvl4pPr marL="1371532" indent="0">
              <a:buNone/>
              <a:defRPr sz="1100" b="0" i="0">
                <a:solidFill>
                  <a:srgbClr val="00B0F0"/>
                </a:solidFill>
                <a:latin typeface="HelveticaNeueLT Std Med" panose="020B0604020202020204" pitchFamily="34" charset="0"/>
              </a:defRPr>
            </a:lvl4pPr>
            <a:lvl5pPr marL="1828709" indent="0">
              <a:buNone/>
              <a:defRPr sz="1100" b="0" i="0">
                <a:solidFill>
                  <a:srgbClr val="00B0F0"/>
                </a:solidFill>
                <a:latin typeface="HelveticaNeueLT Std Med" panose="020B0604020202020204" pitchFamily="34" charset="0"/>
              </a:defRPr>
            </a:lvl5pPr>
          </a:lstStyle>
          <a:p>
            <a:pPr lvl="0"/>
            <a:r>
              <a:rPr lang="en-US" dirty="0"/>
              <a:t>Click to edit Master subtitle style</a:t>
            </a:r>
          </a:p>
        </p:txBody>
      </p:sp>
      <p:sp>
        <p:nvSpPr>
          <p:cNvPr id="2" name="Datumsplatzhalter 1">
            <a:extLst>
              <a:ext uri="{FF2B5EF4-FFF2-40B4-BE49-F238E27FC236}">
                <a16:creationId xmlns:a16="http://schemas.microsoft.com/office/drawing/2014/main" id="{729C9F29-9467-4790-A990-E3BA7DDC2150}"/>
              </a:ext>
            </a:extLst>
          </p:cNvPr>
          <p:cNvSpPr>
            <a:spLocks noGrp="1"/>
          </p:cNvSpPr>
          <p:nvPr>
            <p:ph type="dt" sz="half" idx="16"/>
          </p:nvPr>
        </p:nvSpPr>
        <p:spPr/>
        <p:txBody>
          <a:bodyPr/>
          <a:lstStyle/>
          <a:p>
            <a:fld id="{8C6CFA54-7C23-1A40-8E2C-3AA18FBCD46D}" type="datetime1">
              <a:rPr lang="en-US" smtClean="0"/>
              <a:t>1/13/21</a:t>
            </a:fld>
            <a:endParaRPr lang="de-DE"/>
          </a:p>
        </p:txBody>
      </p:sp>
      <p:sp>
        <p:nvSpPr>
          <p:cNvPr id="4" name="Fußzeilenplatzhalter 3">
            <a:extLst>
              <a:ext uri="{FF2B5EF4-FFF2-40B4-BE49-F238E27FC236}">
                <a16:creationId xmlns:a16="http://schemas.microsoft.com/office/drawing/2014/main" id="{CD1AA870-E424-487E-9777-032CB20FB808}"/>
              </a:ext>
            </a:extLst>
          </p:cNvPr>
          <p:cNvSpPr>
            <a:spLocks noGrp="1"/>
          </p:cNvSpPr>
          <p:nvPr>
            <p:ph type="ftr" sz="quarter" idx="17"/>
          </p:nvPr>
        </p:nvSpPr>
        <p:spPr/>
        <p:txBody>
          <a:bodyPr/>
          <a:lstStyle/>
          <a:p>
            <a:r>
              <a:rPr lang="de-DE"/>
              <a:t>Sven Mayer &amp; Albrecht Schmidt</a:t>
            </a:r>
            <a:endParaRPr lang="de-DE" dirty="0"/>
          </a:p>
        </p:txBody>
      </p:sp>
      <p:sp>
        <p:nvSpPr>
          <p:cNvPr id="5" name="Foliennummernplatzhalter 4">
            <a:extLst>
              <a:ext uri="{FF2B5EF4-FFF2-40B4-BE49-F238E27FC236}">
                <a16:creationId xmlns:a16="http://schemas.microsoft.com/office/drawing/2014/main" id="{1B620C02-7CF1-46A5-9245-1E7D7C8FFA6C}"/>
              </a:ext>
            </a:extLst>
          </p:cNvPr>
          <p:cNvSpPr>
            <a:spLocks noGrp="1"/>
          </p:cNvSpPr>
          <p:nvPr>
            <p:ph type="sldNum" sz="quarter" idx="18"/>
          </p:nvPr>
        </p:nvSpPr>
        <p:spPr/>
        <p:txBody>
          <a:bodyPr/>
          <a:lstStyle/>
          <a:p>
            <a:fld id="{C564DEAC-083F-4EA1-9D67-84BB3A537A3E}" type="slidenum">
              <a:rPr lang="de-DE" smtClean="0"/>
              <a:pPr/>
              <a:t>‹#›</a:t>
            </a:fld>
            <a:endParaRPr lang="de-DE"/>
          </a:p>
        </p:txBody>
      </p:sp>
      <p:sp>
        <p:nvSpPr>
          <p:cNvPr id="16" name="Textplatzhalter 33">
            <a:extLst>
              <a:ext uri="{FF2B5EF4-FFF2-40B4-BE49-F238E27FC236}">
                <a16:creationId xmlns:a16="http://schemas.microsoft.com/office/drawing/2014/main" id="{F242F43B-6E1D-4F28-8F19-19918A2E6F6E}"/>
              </a:ext>
            </a:extLst>
          </p:cNvPr>
          <p:cNvSpPr>
            <a:spLocks noGrp="1"/>
          </p:cNvSpPr>
          <p:nvPr>
            <p:ph type="body" sz="quarter" idx="21"/>
          </p:nvPr>
        </p:nvSpPr>
        <p:spPr>
          <a:xfrm>
            <a:off x="695326" y="6356350"/>
            <a:ext cx="5610224" cy="365125"/>
          </a:xfrm>
        </p:spPr>
        <p:txBody>
          <a:bodyPr lIns="0" tIns="0" rIns="0" bIns="0" anchor="ctr">
            <a:normAutofit/>
          </a:bodyPr>
          <a:lstStyle>
            <a:lvl1pPr marL="0" indent="0" algn="l">
              <a:spcBef>
                <a:spcPts val="0"/>
              </a:spcBef>
              <a:spcAft>
                <a:spcPts val="0"/>
              </a:spcAft>
              <a:buNone/>
              <a:defRPr sz="16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4005104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hteck 1">
            <a:extLst>
              <a:ext uri="{FF2B5EF4-FFF2-40B4-BE49-F238E27FC236}">
                <a16:creationId xmlns:a16="http://schemas.microsoft.com/office/drawing/2014/main" id="{A914B142-9A3C-4A05-98CF-6ECAAF874762}"/>
              </a:ext>
            </a:extLst>
          </p:cNvPr>
          <p:cNvSpPr/>
          <p:nvPr userDrawn="1"/>
        </p:nvSpPr>
        <p:spPr>
          <a:xfrm>
            <a:off x="8668084" y="6237963"/>
            <a:ext cx="3523915" cy="620037"/>
          </a:xfrm>
          <a:prstGeom prst="rect">
            <a:avLst/>
          </a:prstGeom>
          <a:solidFill>
            <a:srgbClr val="8B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1">
            <a:extLst>
              <a:ext uri="{FF2B5EF4-FFF2-40B4-BE49-F238E27FC236}">
                <a16:creationId xmlns:a16="http://schemas.microsoft.com/office/drawing/2014/main" id="{833A2633-E822-4B21-A181-3E155CEA4670}"/>
              </a:ext>
            </a:extLst>
          </p:cNvPr>
          <p:cNvSpPr/>
          <p:nvPr userDrawn="1"/>
        </p:nvSpPr>
        <p:spPr>
          <a:xfrm>
            <a:off x="0" y="6237963"/>
            <a:ext cx="8651874" cy="620037"/>
          </a:xfrm>
          <a:prstGeom prst="rect">
            <a:avLst/>
          </a:prstGeom>
          <a:solidFill>
            <a:srgbClr val="8B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Text Placeholder 11">
            <a:extLst>
              <a:ext uri="{FF2B5EF4-FFF2-40B4-BE49-F238E27FC236}">
                <a16:creationId xmlns:a16="http://schemas.microsoft.com/office/drawing/2014/main" id="{65909326-5AF4-4A88-97FF-ECA0369798D8}"/>
              </a:ext>
            </a:extLst>
          </p:cNvPr>
          <p:cNvSpPr>
            <a:spLocks noGrp="1"/>
          </p:cNvSpPr>
          <p:nvPr>
            <p:ph type="body" idx="1"/>
          </p:nvPr>
        </p:nvSpPr>
        <p:spPr>
          <a:xfrm>
            <a:off x="695326" y="1592263"/>
            <a:ext cx="7956550" cy="45370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Placeholder 12">
            <a:extLst>
              <a:ext uri="{FF2B5EF4-FFF2-40B4-BE49-F238E27FC236}">
                <a16:creationId xmlns:a16="http://schemas.microsoft.com/office/drawing/2014/main" id="{0EB72566-25B1-4AC5-8DFD-74DB68298277}"/>
              </a:ext>
            </a:extLst>
          </p:cNvPr>
          <p:cNvSpPr>
            <a:spLocks noGrp="1"/>
          </p:cNvSpPr>
          <p:nvPr>
            <p:ph type="title"/>
          </p:nvPr>
        </p:nvSpPr>
        <p:spPr>
          <a:xfrm>
            <a:off x="695325" y="136525"/>
            <a:ext cx="10801349" cy="952501"/>
          </a:xfrm>
          <a:prstGeom prst="rect">
            <a:avLst/>
          </a:prstGeom>
        </p:spPr>
        <p:txBody>
          <a:bodyPr vert="horz" lIns="0" tIns="0" rIns="0" bIns="0" rtlCol="0" anchor="b" anchorCtr="0">
            <a:noAutofit/>
          </a:bodyPr>
          <a:lstStyle/>
          <a:p>
            <a:r>
              <a:rPr lang="en-US" dirty="0"/>
              <a:t>Click to edit Master title style</a:t>
            </a:r>
          </a:p>
        </p:txBody>
      </p:sp>
      <p:sp>
        <p:nvSpPr>
          <p:cNvPr id="20" name="Datumsplatzhalter 19">
            <a:extLst>
              <a:ext uri="{FF2B5EF4-FFF2-40B4-BE49-F238E27FC236}">
                <a16:creationId xmlns:a16="http://schemas.microsoft.com/office/drawing/2014/main" id="{13EFEA2E-EA03-4D81-9489-7647000D9BE7}"/>
              </a:ext>
            </a:extLst>
          </p:cNvPr>
          <p:cNvSpPr>
            <a:spLocks noGrp="1"/>
          </p:cNvSpPr>
          <p:nvPr>
            <p:ph type="dt" sz="half" idx="2"/>
          </p:nvPr>
        </p:nvSpPr>
        <p:spPr>
          <a:xfrm>
            <a:off x="6305550" y="6352598"/>
            <a:ext cx="1225549" cy="365125"/>
          </a:xfrm>
          <a:prstGeom prst="rect">
            <a:avLst/>
          </a:prstGeom>
        </p:spPr>
        <p:txBody>
          <a:bodyPr vert="horz" lIns="91440" tIns="45720" rIns="91440" bIns="45720" rtlCol="0" anchor="ctr"/>
          <a:lstStyle>
            <a:lvl1pPr algn="r">
              <a:defRPr sz="1600" b="0">
                <a:solidFill>
                  <a:schemeClr val="bg1"/>
                </a:solidFill>
              </a:defRPr>
            </a:lvl1pPr>
          </a:lstStyle>
          <a:p>
            <a:fld id="{18EB8B4F-DDEE-5147-8AE0-631A21C1E99D}" type="datetime1">
              <a:rPr lang="en-US" smtClean="0"/>
              <a:t>1/13/21</a:t>
            </a:fld>
            <a:endParaRPr lang="de-DE" dirty="0"/>
          </a:p>
        </p:txBody>
      </p:sp>
      <p:sp>
        <p:nvSpPr>
          <p:cNvPr id="21" name="Fußzeilenplatzhalter 20">
            <a:extLst>
              <a:ext uri="{FF2B5EF4-FFF2-40B4-BE49-F238E27FC236}">
                <a16:creationId xmlns:a16="http://schemas.microsoft.com/office/drawing/2014/main" id="{DFBBA49C-F52C-4DF5-97C3-1E373625C25A}"/>
              </a:ext>
            </a:extLst>
          </p:cNvPr>
          <p:cNvSpPr>
            <a:spLocks noGrp="1"/>
          </p:cNvSpPr>
          <p:nvPr>
            <p:ph type="ftr" sz="quarter" idx="3"/>
          </p:nvPr>
        </p:nvSpPr>
        <p:spPr>
          <a:xfrm>
            <a:off x="8791074" y="6352598"/>
            <a:ext cx="3245350" cy="365125"/>
          </a:xfrm>
          <a:prstGeom prst="rect">
            <a:avLst/>
          </a:prstGeom>
        </p:spPr>
        <p:txBody>
          <a:bodyPr vert="horz" lIns="91440" tIns="45720" rIns="91440" bIns="45720" rtlCol="0" anchor="ctr"/>
          <a:lstStyle>
            <a:lvl1pPr algn="ctr" defTabSz="363600">
              <a:defRPr sz="1600" b="0">
                <a:solidFill>
                  <a:schemeClr val="bg1"/>
                </a:solidFill>
              </a:defRPr>
            </a:lvl1pPr>
          </a:lstStyle>
          <a:p>
            <a:r>
              <a:rPr lang="de-DE"/>
              <a:t>Sven Mayer &amp; Albrecht Schmidt</a:t>
            </a:r>
            <a:endParaRPr lang="de-DE" dirty="0"/>
          </a:p>
        </p:txBody>
      </p:sp>
      <p:sp>
        <p:nvSpPr>
          <p:cNvPr id="22" name="Foliennummernplatzhalter 21">
            <a:extLst>
              <a:ext uri="{FF2B5EF4-FFF2-40B4-BE49-F238E27FC236}">
                <a16:creationId xmlns:a16="http://schemas.microsoft.com/office/drawing/2014/main" id="{60C13802-11A0-4808-BF6B-86CEA24AB3A0}"/>
              </a:ext>
            </a:extLst>
          </p:cNvPr>
          <p:cNvSpPr>
            <a:spLocks noGrp="1"/>
          </p:cNvSpPr>
          <p:nvPr>
            <p:ph type="sldNum" sz="quarter" idx="4"/>
          </p:nvPr>
        </p:nvSpPr>
        <p:spPr>
          <a:xfrm>
            <a:off x="7686675" y="6359905"/>
            <a:ext cx="783138" cy="365125"/>
          </a:xfrm>
          <a:prstGeom prst="rect">
            <a:avLst/>
          </a:prstGeom>
        </p:spPr>
        <p:txBody>
          <a:bodyPr vert="horz" lIns="91440" tIns="45720" rIns="91440" bIns="45720" rtlCol="0" anchor="ctr"/>
          <a:lstStyle>
            <a:lvl1pPr algn="r">
              <a:defRPr sz="1600" b="0">
                <a:solidFill>
                  <a:schemeClr val="bg1"/>
                </a:solidFill>
              </a:defRPr>
            </a:lvl1pPr>
          </a:lstStyle>
          <a:p>
            <a:fld id="{C564DEAC-083F-4EA1-9D67-84BB3A537A3E}" type="slidenum">
              <a:rPr lang="de-DE" smtClean="0"/>
              <a:pPr/>
              <a:t>‹#›</a:t>
            </a:fld>
            <a:endParaRPr lang="de-DE" dirty="0"/>
          </a:p>
        </p:txBody>
      </p:sp>
    </p:spTree>
    <p:extLst>
      <p:ext uri="{BB962C8B-B14F-4D97-AF65-F5344CB8AC3E}">
        <p14:creationId xmlns:p14="http://schemas.microsoft.com/office/powerpoint/2010/main" val="73755687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3" r:id="rId4"/>
    <p:sldLayoutId id="2147483662" r:id="rId5"/>
    <p:sldLayoutId id="2147483684" r:id="rId6"/>
    <p:sldLayoutId id="2147483682" r:id="rId7"/>
    <p:sldLayoutId id="2147483655" r:id="rId8"/>
    <p:sldLayoutId id="2147483657" r:id="rId9"/>
    <p:sldLayoutId id="2147483681" r:id="rId10"/>
  </p:sldLayoutIdLst>
  <p:hf hdr="0" dt="0"/>
  <p:txStyles>
    <p:title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85750" marR="0" indent="-285750" algn="l" defTabSz="284400" rtl="0" eaLnBrk="1" fontAlgn="auto" latinLnBrk="0" hangingPunct="1">
        <a:lnSpc>
          <a:spcPct val="90000"/>
        </a:lnSpc>
        <a:spcBef>
          <a:spcPts val="500"/>
        </a:spcBef>
        <a:spcAft>
          <a:spcPts val="600"/>
        </a:spcAft>
        <a:buClr>
          <a:srgbClr val="89BD3E"/>
        </a:buClr>
        <a:buSzPts val="2400"/>
        <a:buFont typeface="Wingdings" panose="05000000000000000000" pitchFamily="2" charset="2"/>
        <a:buChar char="§"/>
        <a:tabLst/>
        <a:defRPr lang="en-US" sz="2200" kern="1200" noProof="0" dirty="0">
          <a:solidFill>
            <a:schemeClr val="tx1"/>
          </a:solidFill>
          <a:latin typeface="Arial" panose="020B0604020202020204" pitchFamily="34" charset="0"/>
          <a:ea typeface="+mn-ea"/>
          <a:cs typeface="Arial" panose="020B0604020202020204" pitchFamily="34" charset="0"/>
        </a:defRPr>
      </a:lvl1pPr>
      <a:lvl2pPr marL="538163"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808038"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1346200" indent="-180975" algn="l" defTabSz="914400" rtl="0" eaLnBrk="1" latinLnBrk="0" hangingPunct="1">
        <a:lnSpc>
          <a:spcPct val="90000"/>
        </a:lnSpc>
        <a:spcBef>
          <a:spcPts val="500"/>
        </a:spcBef>
        <a:spcAft>
          <a:spcPts val="600"/>
        </a:spcAft>
        <a:buClr>
          <a:srgbClr val="89BD3E"/>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pos="7582" userDrawn="1">
          <p15:clr>
            <a:srgbClr val="F26B43"/>
          </p15:clr>
        </p15:guide>
        <p15:guide id="3" pos="2933" userDrawn="1">
          <p15:clr>
            <a:srgbClr val="F26B43"/>
          </p15:clr>
        </p15:guide>
        <p15:guide id="4" pos="5450" userDrawn="1">
          <p15:clr>
            <a:srgbClr val="F26B43"/>
          </p15:clr>
        </p15:guide>
        <p15:guide id="5" orient="horz" pos="2500" userDrawn="1">
          <p15:clr>
            <a:srgbClr val="F26B43"/>
          </p15:clr>
        </p15:guide>
        <p15:guide id="6" orient="horz" pos="3929" userDrawn="1">
          <p15:clr>
            <a:srgbClr val="F26B43"/>
          </p15:clr>
        </p15:guide>
        <p15:guide id="7" orient="horz" pos="3997" userDrawn="1">
          <p15:clr>
            <a:srgbClr val="F26B43"/>
          </p15:clr>
        </p15:guide>
        <p15:guide id="8" orient="horz" pos="73" userDrawn="1">
          <p15:clr>
            <a:srgbClr val="F26B43"/>
          </p15:clr>
        </p15:guide>
        <p15:guide id="9" orient="horz" pos="686" userDrawn="1">
          <p15:clr>
            <a:srgbClr val="F26B43"/>
          </p15:clr>
        </p15:guide>
        <p15:guide id="10" orient="horz" pos="1003" userDrawn="1">
          <p15:clr>
            <a:srgbClr val="F26B43"/>
          </p15:clr>
        </p15:guide>
        <p15:guide id="11" pos="7242" userDrawn="1">
          <p15:clr>
            <a:srgbClr val="F26B43"/>
          </p15:clr>
        </p15:guide>
        <p15:guide id="12" orient="horz" pos="799" userDrawn="1">
          <p15:clr>
            <a:srgbClr val="F26B43"/>
          </p15:clr>
        </p15:guide>
        <p15:guide id="13" orient="horz" pos="386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doi.org/10.1145/2370216.2370438" TargetMode="External"/><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hyperlink" Target="http://colah.github.io/posts/2015-08-Understanding-LSTMs/"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hyperlink" Target="https://github.com/cwi-dis/mobile-har-tutoria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hyperlink" Target="https://doi.org/10.1109/TPAMI.2019.2929257" TargetMode="External"/><Relationship Id="rId1" Type="http://schemas.openxmlformats.org/officeDocument/2006/relationships/slideLayout" Target="../slideLayouts/slideLayout3.xml"/><Relationship Id="rId4" Type="http://schemas.openxmlformats.org/officeDocument/2006/relationships/image" Target="../media/image15.tif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hyperlink" Target="http://www.opengaze.org/" TargetMode="External"/><Relationship Id="rId4" Type="http://schemas.openxmlformats.org/officeDocument/2006/relationships/hyperlink" Target="https://doi.org/10.1145/3290605.3300646"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109/CVPRW.2017.284" TargetMode="External"/><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s://doi.org/10.1145/3313831.3376479" TargetMode="External"/><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hyperlink" Target="https://doi.org/10.1145/3313831.3376479"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1109/CVPR.2014.81" TargetMode="External"/><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hyperlink" Target="https://github.com/rbgirshick/rcnn"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4.png"/><Relationship Id="rId5" Type="http://schemas.openxmlformats.org/officeDocument/2006/relationships/hyperlink" Target="https://youtu.be/MPU2HistivI" TargetMode="External"/><Relationship Id="rId4" Type="http://schemas.openxmlformats.org/officeDocument/2006/relationships/hyperlink" Target="https://pjreddie.com/darknet/yolo/"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1145/3436958" TargetMode="External"/><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hyperlink" Target="https://doi.org/10.1145/3379337.3415588" TargetMode="External"/><Relationship Id="rId2" Type="http://schemas.openxmlformats.org/officeDocument/2006/relationships/image" Target="../media/image4.tif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hyperlink" Target="https://doi.org/10.1145/3379337.3415588"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doi.org/10.1145/3379337.3415588" TargetMode="External"/><Relationship Id="rId2" Type="http://schemas.openxmlformats.org/officeDocument/2006/relationships/image" Target="../media/image4.tif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hyperlink" Target="https://doi.org/10.1145/3173574.3173934" TargetMode="Externa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hyperlink" Target="https://doi.org/10.1145/3132272.3134130" TargetMode="External"/><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3530787-994E-ED4B-B395-27210A28583C}"/>
              </a:ext>
            </a:extLst>
          </p:cNvPr>
          <p:cNvPicPr>
            <a:picLocks noGrp="1" noChangeAspect="1"/>
          </p:cNvPicPr>
          <p:nvPr>
            <p:ph type="pic" sz="quarter" idx="13"/>
          </p:nvPr>
        </p:nvPicPr>
        <p:blipFill>
          <a:blip r:embed="rId3"/>
          <a:srcRect t="19282" b="19282"/>
          <a:stretch>
            <a:fillRect/>
          </a:stretch>
        </p:blipFill>
        <p:spPr>
          <a:prstGeom prst="rect">
            <a:avLst/>
          </a:prstGeom>
        </p:spPr>
      </p:pic>
      <p:sp>
        <p:nvSpPr>
          <p:cNvPr id="4" name="Title 3">
            <a:extLst>
              <a:ext uri="{FF2B5EF4-FFF2-40B4-BE49-F238E27FC236}">
                <a16:creationId xmlns:a16="http://schemas.microsoft.com/office/drawing/2014/main" id="{F0875452-D548-4EEC-BA89-DE48BBA11484}"/>
              </a:ext>
            </a:extLst>
          </p:cNvPr>
          <p:cNvSpPr>
            <a:spLocks noGrp="1"/>
          </p:cNvSpPr>
          <p:nvPr>
            <p:ph type="ctrTitle"/>
          </p:nvPr>
        </p:nvSpPr>
        <p:spPr/>
        <p:txBody>
          <a:bodyPr/>
          <a:lstStyle/>
          <a:p>
            <a:r>
              <a:rPr lang="en-US" dirty="0"/>
              <a:t>Introduction to Intelligent User Interfaces</a:t>
            </a:r>
            <a:endParaRPr lang="de-DE" dirty="0"/>
          </a:p>
        </p:txBody>
      </p:sp>
      <p:sp>
        <p:nvSpPr>
          <p:cNvPr id="3" name="Untertitel 2">
            <a:extLst>
              <a:ext uri="{FF2B5EF4-FFF2-40B4-BE49-F238E27FC236}">
                <a16:creationId xmlns:a16="http://schemas.microsoft.com/office/drawing/2014/main" id="{3A381266-C22C-44E9-AF7C-EC48CA7C57CB}"/>
              </a:ext>
            </a:extLst>
          </p:cNvPr>
          <p:cNvSpPr>
            <a:spLocks noGrp="1"/>
          </p:cNvSpPr>
          <p:nvPr>
            <p:ph type="subTitle" idx="1"/>
          </p:nvPr>
        </p:nvSpPr>
        <p:spPr/>
        <p:txBody>
          <a:bodyPr/>
          <a:lstStyle/>
          <a:p>
            <a:r>
              <a:rPr lang="en-US" dirty="0"/>
              <a:t>Context Awareness Interaction in Smart Environments</a:t>
            </a:r>
          </a:p>
          <a:p>
            <a:endParaRPr lang="en-US" dirty="0"/>
          </a:p>
        </p:txBody>
      </p:sp>
      <p:sp>
        <p:nvSpPr>
          <p:cNvPr id="26" name="Picture Placeholder 25">
            <a:extLst>
              <a:ext uri="{FF2B5EF4-FFF2-40B4-BE49-F238E27FC236}">
                <a16:creationId xmlns:a16="http://schemas.microsoft.com/office/drawing/2014/main" id="{6FB4B8C9-AE9F-45D9-908E-C9725B18C681}"/>
              </a:ext>
            </a:extLst>
          </p:cNvPr>
          <p:cNvSpPr>
            <a:spLocks noGrp="1"/>
          </p:cNvSpPr>
          <p:nvPr>
            <p:ph type="pic" sz="quarter" idx="15"/>
          </p:nvPr>
        </p:nvSpPr>
        <p:spPr/>
      </p:sp>
      <p:sp>
        <p:nvSpPr>
          <p:cNvPr id="27" name="Picture Placeholder 26">
            <a:extLst>
              <a:ext uri="{FF2B5EF4-FFF2-40B4-BE49-F238E27FC236}">
                <a16:creationId xmlns:a16="http://schemas.microsoft.com/office/drawing/2014/main" id="{2FA77E99-930E-4BF8-AD23-D122D2721F0B}"/>
              </a:ext>
            </a:extLst>
          </p:cNvPr>
          <p:cNvSpPr>
            <a:spLocks noGrp="1"/>
          </p:cNvSpPr>
          <p:nvPr>
            <p:ph type="pic" sz="quarter" idx="16"/>
          </p:nvPr>
        </p:nvSpPr>
        <p:spPr/>
      </p:sp>
      <p:sp>
        <p:nvSpPr>
          <p:cNvPr id="29" name="Picture Placeholder 28">
            <a:extLst>
              <a:ext uri="{FF2B5EF4-FFF2-40B4-BE49-F238E27FC236}">
                <a16:creationId xmlns:a16="http://schemas.microsoft.com/office/drawing/2014/main" id="{09768B6F-72F5-4334-94C4-24442370BA50}"/>
              </a:ext>
            </a:extLst>
          </p:cNvPr>
          <p:cNvSpPr>
            <a:spLocks noGrp="1"/>
          </p:cNvSpPr>
          <p:nvPr>
            <p:ph type="pic" sz="quarter" idx="17"/>
          </p:nvPr>
        </p:nvSpPr>
        <p:spPr/>
      </p:sp>
      <p:sp>
        <p:nvSpPr>
          <p:cNvPr id="28" name="Fußzeilenplatzhalter 27">
            <a:extLst>
              <a:ext uri="{FF2B5EF4-FFF2-40B4-BE49-F238E27FC236}">
                <a16:creationId xmlns:a16="http://schemas.microsoft.com/office/drawing/2014/main" id="{A14D6A10-FCBD-43C4-9B24-CD6428E5EA65}"/>
              </a:ext>
            </a:extLst>
          </p:cNvPr>
          <p:cNvSpPr>
            <a:spLocks noGrp="1"/>
          </p:cNvSpPr>
          <p:nvPr>
            <p:ph type="ftr" sz="quarter" idx="27"/>
          </p:nvPr>
        </p:nvSpPr>
        <p:spPr>
          <a:xfrm>
            <a:off x="8791074" y="6352598"/>
            <a:ext cx="3245350" cy="365125"/>
          </a:xfrm>
        </p:spPr>
        <p:txBody>
          <a:bodyPr/>
          <a:lstStyle/>
          <a:p>
            <a:r>
              <a:rPr lang="de-DE" dirty="0"/>
              <a:t>Sven Mayer</a:t>
            </a:r>
          </a:p>
        </p:txBody>
      </p:sp>
      <p:sp>
        <p:nvSpPr>
          <p:cNvPr id="12" name="Foliennummernplatzhalter 11">
            <a:extLst>
              <a:ext uri="{FF2B5EF4-FFF2-40B4-BE49-F238E27FC236}">
                <a16:creationId xmlns:a16="http://schemas.microsoft.com/office/drawing/2014/main" id="{949606A8-74C1-4D5C-9083-2C32D4B3A7A7}"/>
              </a:ext>
            </a:extLst>
          </p:cNvPr>
          <p:cNvSpPr>
            <a:spLocks noGrp="1"/>
          </p:cNvSpPr>
          <p:nvPr>
            <p:ph type="sldNum" sz="quarter" idx="28"/>
          </p:nvPr>
        </p:nvSpPr>
        <p:spPr>
          <a:xfrm>
            <a:off x="7686675" y="6359905"/>
            <a:ext cx="783138" cy="365125"/>
          </a:xfrm>
        </p:spPr>
        <p:txBody>
          <a:bodyPr/>
          <a:lstStyle/>
          <a:p>
            <a:fld id="{002E4239-9C90-407D-B00F-DCBF08F5A841}" type="slidenum">
              <a:rPr lang="en-US" smtClean="0"/>
              <a:pPr/>
              <a:t>1</a:t>
            </a:fld>
            <a:endParaRPr lang="en-US"/>
          </a:p>
        </p:txBody>
      </p:sp>
      <p:sp>
        <p:nvSpPr>
          <p:cNvPr id="31" name="Picture Placeholder 30">
            <a:extLst>
              <a:ext uri="{FF2B5EF4-FFF2-40B4-BE49-F238E27FC236}">
                <a16:creationId xmlns:a16="http://schemas.microsoft.com/office/drawing/2014/main" id="{C2D478FC-73A2-4952-A3FE-4CD8679761A7}"/>
              </a:ext>
            </a:extLst>
          </p:cNvPr>
          <p:cNvSpPr>
            <a:spLocks noGrp="1"/>
          </p:cNvSpPr>
          <p:nvPr>
            <p:ph type="pic" sz="quarter" idx="25"/>
          </p:nvPr>
        </p:nvSpPr>
        <p:spPr/>
      </p:sp>
      <p:sp>
        <p:nvSpPr>
          <p:cNvPr id="25" name="Rectangle 7">
            <a:extLst>
              <a:ext uri="{FF2B5EF4-FFF2-40B4-BE49-F238E27FC236}">
                <a16:creationId xmlns:a16="http://schemas.microsoft.com/office/drawing/2014/main" id="{8313B69C-47FF-475E-8B61-845683C92909}"/>
              </a:ext>
            </a:extLst>
          </p:cNvPr>
          <p:cNvSpPr/>
          <p:nvPr/>
        </p:nvSpPr>
        <p:spPr>
          <a:xfrm>
            <a:off x="0" y="5690515"/>
            <a:ext cx="12192000" cy="556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0" tIns="108000" rIns="3600000" bIns="108000" rtlCol="0" anchor="b" anchorCtr="0">
            <a:spAutoFit/>
          </a:bodyPr>
          <a:lstStyle/>
          <a:p>
            <a:r>
              <a:rPr lang="en-US" sz="1100" dirty="0">
                <a:solidFill>
                  <a:schemeClr val="tx1"/>
                </a:solidFill>
              </a:rPr>
              <a:t>"'A SONY 4K TV' NORMAN HARVEY CONNECTED HOME SHOWHOUSE [IDEAL HOME SHOW 17th - 19th April 2015] -103590" by </a:t>
            </a:r>
            <a:r>
              <a:rPr lang="en-US" sz="1100" dirty="0" err="1">
                <a:solidFill>
                  <a:schemeClr val="tx1"/>
                </a:solidFill>
              </a:rPr>
              <a:t>infomatique</a:t>
            </a:r>
            <a:r>
              <a:rPr lang="en-US" sz="1100" dirty="0">
                <a:solidFill>
                  <a:schemeClr val="tx1"/>
                </a:solidFill>
              </a:rPr>
              <a:t> is licensed with CC BY-SA 2.0</a:t>
            </a:r>
          </a:p>
        </p:txBody>
      </p:sp>
      <p:pic>
        <p:nvPicPr>
          <p:cNvPr id="17" name="Picture 2">
            <a:extLst>
              <a:ext uri="{FF2B5EF4-FFF2-40B4-BE49-F238E27FC236}">
                <a16:creationId xmlns:a16="http://schemas.microsoft.com/office/drawing/2014/main" id="{FCA28DB7-A5CF-4C19-9875-070FE4F871EB}"/>
              </a:ext>
            </a:extLst>
          </p:cNvPr>
          <p:cNvPicPr>
            <a:picLocks noChangeAspect="1" noChangeArrowheads="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695327" y="6343404"/>
            <a:ext cx="1160554" cy="406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58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CADE7-92C2-7041-BEB4-097B9DB33A66}"/>
              </a:ext>
            </a:extLst>
          </p:cNvPr>
          <p:cNvSpPr>
            <a:spLocks noGrp="1"/>
          </p:cNvSpPr>
          <p:nvPr>
            <p:ph type="title"/>
          </p:nvPr>
        </p:nvSpPr>
        <p:spPr/>
        <p:txBody>
          <a:bodyPr/>
          <a:lstStyle/>
          <a:p>
            <a:r>
              <a:rPr lang="en-US" dirty="0"/>
              <a:t>Activity Recognition – Accelerometers</a:t>
            </a:r>
          </a:p>
        </p:txBody>
      </p:sp>
      <p:pic>
        <p:nvPicPr>
          <p:cNvPr id="8" name="Picture 7">
            <a:extLst>
              <a:ext uri="{FF2B5EF4-FFF2-40B4-BE49-F238E27FC236}">
                <a16:creationId xmlns:a16="http://schemas.microsoft.com/office/drawing/2014/main" id="{B0737154-CD52-E14E-91D4-0338DD507B59}"/>
              </a:ext>
            </a:extLst>
          </p:cNvPr>
          <p:cNvPicPr>
            <a:picLocks noChangeAspect="1"/>
          </p:cNvPicPr>
          <p:nvPr/>
        </p:nvPicPr>
        <p:blipFill>
          <a:blip r:embed="rId2"/>
          <a:stretch>
            <a:fillRect/>
          </a:stretch>
        </p:blipFill>
        <p:spPr>
          <a:xfrm>
            <a:off x="3527841" y="1592264"/>
            <a:ext cx="5136318" cy="4040099"/>
          </a:xfrm>
          <a:prstGeom prst="rect">
            <a:avLst/>
          </a:prstGeom>
        </p:spPr>
      </p:pic>
      <p:sp>
        <p:nvSpPr>
          <p:cNvPr id="4" name="Text Placeholder 3">
            <a:extLst>
              <a:ext uri="{FF2B5EF4-FFF2-40B4-BE49-F238E27FC236}">
                <a16:creationId xmlns:a16="http://schemas.microsoft.com/office/drawing/2014/main" id="{67B83B9E-174A-D042-AE79-784D2FFE0F2B}"/>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47D63A28-07EB-E548-BA8E-1DCAD3DA6F80}"/>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9C57329D-38C8-CA4C-9D6E-3B3FFEFE8FC7}"/>
              </a:ext>
            </a:extLst>
          </p:cNvPr>
          <p:cNvSpPr>
            <a:spLocks noGrp="1"/>
          </p:cNvSpPr>
          <p:nvPr>
            <p:ph type="ftr" sz="quarter" idx="23"/>
          </p:nvPr>
        </p:nvSpPr>
        <p:spPr/>
        <p:txBody>
          <a:bodyPr/>
          <a:lstStyle/>
          <a:p>
            <a:r>
              <a:rPr lang="de-DE" dirty="0"/>
              <a:t>Sven Mayer</a:t>
            </a:r>
          </a:p>
        </p:txBody>
      </p:sp>
      <p:sp>
        <p:nvSpPr>
          <p:cNvPr id="7" name="Slide Number Placeholder 6">
            <a:extLst>
              <a:ext uri="{FF2B5EF4-FFF2-40B4-BE49-F238E27FC236}">
                <a16:creationId xmlns:a16="http://schemas.microsoft.com/office/drawing/2014/main" id="{40475377-8126-A54B-9B98-DA1DB63F6EBF}"/>
              </a:ext>
            </a:extLst>
          </p:cNvPr>
          <p:cNvSpPr>
            <a:spLocks noGrp="1"/>
          </p:cNvSpPr>
          <p:nvPr>
            <p:ph type="sldNum" sz="quarter" idx="24"/>
          </p:nvPr>
        </p:nvSpPr>
        <p:spPr/>
        <p:txBody>
          <a:bodyPr/>
          <a:lstStyle/>
          <a:p>
            <a:fld id="{C564DEAC-083F-4EA1-9D67-84BB3A537A3E}" type="slidenum">
              <a:rPr lang="de-DE" smtClean="0"/>
              <a:pPr/>
              <a:t>10</a:t>
            </a:fld>
            <a:endParaRPr lang="de-DE" dirty="0"/>
          </a:p>
        </p:txBody>
      </p:sp>
      <p:sp>
        <p:nvSpPr>
          <p:cNvPr id="9" name="Rectangle 8">
            <a:extLst>
              <a:ext uri="{FF2B5EF4-FFF2-40B4-BE49-F238E27FC236}">
                <a16:creationId xmlns:a16="http://schemas.microsoft.com/office/drawing/2014/main" id="{DFC645D3-2BF4-CA40-ABF1-9C8590F3445F}"/>
              </a:ext>
            </a:extLst>
          </p:cNvPr>
          <p:cNvSpPr/>
          <p:nvPr/>
        </p:nvSpPr>
        <p:spPr>
          <a:xfrm>
            <a:off x="834524" y="5553029"/>
            <a:ext cx="7956550" cy="600164"/>
          </a:xfrm>
          <a:prstGeom prst="rect">
            <a:avLst/>
          </a:prstGeom>
        </p:spPr>
        <p:txBody>
          <a:bodyPr wrap="square">
            <a:spAutoFit/>
          </a:bodyPr>
          <a:lstStyle/>
          <a:p>
            <a:r>
              <a:rPr lang="en-US" sz="1100" dirty="0"/>
              <a:t>Mi Zhang and Alexander A. Sawchuk. 2012. USC-HAD: a daily activity dataset for ubiquitous activity recognition using wearable sensors. In Proceedings of the 2012 ACM Conference on Ubiquitous Computing (</a:t>
            </a:r>
            <a:r>
              <a:rPr lang="en-US" sz="1100" dirty="0" err="1"/>
              <a:t>UbiComp</a:t>
            </a:r>
            <a:r>
              <a:rPr lang="en-US" sz="1100" dirty="0"/>
              <a:t> '12). Association for Computing Machinery, New York, NY, USA, 1036–1043. DOI: </a:t>
            </a:r>
            <a:r>
              <a:rPr lang="en-US" sz="1100" dirty="0">
                <a:hlinkClick r:id="rId3">
                  <a:extLst>
                    <a:ext uri="{A12FA001-AC4F-418D-AE19-62706E023703}">
                      <ahyp:hlinkClr xmlns:ahyp="http://schemas.microsoft.com/office/drawing/2018/hyperlinkcolor" val="tx"/>
                    </a:ext>
                  </a:extLst>
                </a:hlinkClick>
              </a:rPr>
              <a:t>https://doi.org/10.1145/2370216.2370438</a:t>
            </a:r>
            <a:r>
              <a:rPr lang="en-US" sz="1100" dirty="0"/>
              <a:t> </a:t>
            </a:r>
          </a:p>
        </p:txBody>
      </p:sp>
      <p:pic>
        <p:nvPicPr>
          <p:cNvPr id="11" name="Picture 10">
            <a:extLst>
              <a:ext uri="{FF2B5EF4-FFF2-40B4-BE49-F238E27FC236}">
                <a16:creationId xmlns:a16="http://schemas.microsoft.com/office/drawing/2014/main" id="{BC045235-B6FA-0645-84D5-B32D3E7EE3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787" y="1961800"/>
            <a:ext cx="2175594" cy="3018536"/>
          </a:xfrm>
          <a:prstGeom prst="rect">
            <a:avLst/>
          </a:prstGeom>
        </p:spPr>
      </p:pic>
    </p:spTree>
    <p:extLst>
      <p:ext uri="{BB962C8B-B14F-4D97-AF65-F5344CB8AC3E}">
        <p14:creationId xmlns:p14="http://schemas.microsoft.com/office/powerpoint/2010/main" val="407151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04E8E-0D28-8240-AAED-70475BB53506}"/>
              </a:ext>
            </a:extLst>
          </p:cNvPr>
          <p:cNvSpPr>
            <a:spLocks noGrp="1"/>
          </p:cNvSpPr>
          <p:nvPr>
            <p:ph type="title"/>
          </p:nvPr>
        </p:nvSpPr>
        <p:spPr/>
        <p:txBody>
          <a:bodyPr/>
          <a:lstStyle/>
          <a:p>
            <a:r>
              <a:rPr lang="en-US" dirty="0"/>
              <a:t>Neuronal Network With Timeseries Data</a:t>
            </a:r>
          </a:p>
        </p:txBody>
      </p:sp>
      <p:sp>
        <p:nvSpPr>
          <p:cNvPr id="4" name="Text Placeholder 3">
            <a:extLst>
              <a:ext uri="{FF2B5EF4-FFF2-40B4-BE49-F238E27FC236}">
                <a16:creationId xmlns:a16="http://schemas.microsoft.com/office/drawing/2014/main" id="{0EEA8B6C-D507-3142-B813-CFC1EB274E4A}"/>
              </a:ext>
            </a:extLst>
          </p:cNvPr>
          <p:cNvSpPr>
            <a:spLocks noGrp="1"/>
          </p:cNvSpPr>
          <p:nvPr>
            <p:ph type="body" sz="quarter" idx="15"/>
          </p:nvPr>
        </p:nvSpPr>
        <p:spPr/>
        <p:txBody>
          <a:bodyPr/>
          <a:lstStyle/>
          <a:p>
            <a:r>
              <a:rPr lang="en-US" dirty="0"/>
              <a:t>Recurrent Neural Network</a:t>
            </a:r>
          </a:p>
        </p:txBody>
      </p:sp>
      <p:sp>
        <p:nvSpPr>
          <p:cNvPr id="5" name="Text Placeholder 4">
            <a:extLst>
              <a:ext uri="{FF2B5EF4-FFF2-40B4-BE49-F238E27FC236}">
                <a16:creationId xmlns:a16="http://schemas.microsoft.com/office/drawing/2014/main" id="{0141A180-EA10-B14B-8550-AA805A5737E1}"/>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886A17E0-3636-F344-82B6-D946AC227978}"/>
              </a:ext>
            </a:extLst>
          </p:cNvPr>
          <p:cNvSpPr>
            <a:spLocks noGrp="1"/>
          </p:cNvSpPr>
          <p:nvPr>
            <p:ph type="ftr" sz="quarter" idx="23"/>
          </p:nvPr>
        </p:nvSpPr>
        <p:spPr/>
        <p:txBody>
          <a:bodyPr/>
          <a:lstStyle/>
          <a:p>
            <a:r>
              <a:rPr lang="de-DE" dirty="0"/>
              <a:t>Sven Mayer</a:t>
            </a:r>
          </a:p>
        </p:txBody>
      </p:sp>
      <p:sp>
        <p:nvSpPr>
          <p:cNvPr id="7" name="Slide Number Placeholder 6">
            <a:extLst>
              <a:ext uri="{FF2B5EF4-FFF2-40B4-BE49-F238E27FC236}">
                <a16:creationId xmlns:a16="http://schemas.microsoft.com/office/drawing/2014/main" id="{57022F49-B5FF-834A-9D93-34AD9289AC86}"/>
              </a:ext>
            </a:extLst>
          </p:cNvPr>
          <p:cNvSpPr>
            <a:spLocks noGrp="1"/>
          </p:cNvSpPr>
          <p:nvPr>
            <p:ph type="sldNum" sz="quarter" idx="24"/>
          </p:nvPr>
        </p:nvSpPr>
        <p:spPr/>
        <p:txBody>
          <a:bodyPr/>
          <a:lstStyle/>
          <a:p>
            <a:fld id="{C564DEAC-083F-4EA1-9D67-84BB3A537A3E}" type="slidenum">
              <a:rPr lang="de-DE" smtClean="0"/>
              <a:pPr/>
              <a:t>11</a:t>
            </a:fld>
            <a:endParaRPr lang="de-DE" dirty="0"/>
          </a:p>
        </p:txBody>
      </p:sp>
      <p:sp>
        <p:nvSpPr>
          <p:cNvPr id="12" name="Rectangle 11">
            <a:extLst>
              <a:ext uri="{FF2B5EF4-FFF2-40B4-BE49-F238E27FC236}">
                <a16:creationId xmlns:a16="http://schemas.microsoft.com/office/drawing/2014/main" id="{D6BF5444-5347-5F48-83A1-8FD440801E1B}"/>
              </a:ext>
            </a:extLst>
          </p:cNvPr>
          <p:cNvSpPr/>
          <p:nvPr/>
        </p:nvSpPr>
        <p:spPr>
          <a:xfrm>
            <a:off x="695325" y="5529174"/>
            <a:ext cx="7956550" cy="600164"/>
          </a:xfrm>
          <a:prstGeom prst="rect">
            <a:avLst/>
          </a:prstGeom>
        </p:spPr>
        <p:txBody>
          <a:bodyPr wrap="square">
            <a:spAutoFit/>
          </a:bodyPr>
          <a:lstStyle/>
          <a:p>
            <a:endParaRPr lang="en-US" sz="1100" dirty="0"/>
          </a:p>
          <a:p>
            <a:r>
              <a:rPr lang="en-US" sz="1100" dirty="0"/>
              <a:t>In depth LSTM tutorial: </a:t>
            </a:r>
            <a:r>
              <a:rPr lang="en-US" sz="1100" dirty="0">
                <a:hlinkClick r:id="rId3">
                  <a:extLst>
                    <a:ext uri="{A12FA001-AC4F-418D-AE19-62706E023703}">
                      <ahyp:hlinkClr xmlns:ahyp="http://schemas.microsoft.com/office/drawing/2018/hyperlinkcolor" val="tx"/>
                    </a:ext>
                  </a:extLst>
                </a:hlinkClick>
              </a:rPr>
              <a:t>http://colah.github.io/posts/2015-08-Understanding-LSTMs/</a:t>
            </a:r>
            <a:r>
              <a:rPr lang="en-US" sz="1100" dirty="0"/>
              <a:t> </a:t>
            </a:r>
          </a:p>
          <a:p>
            <a:r>
              <a:rPr lang="en-US" sz="1100" dirty="0"/>
              <a:t>Code Examples: </a:t>
            </a:r>
            <a:r>
              <a:rPr lang="en-US" sz="1100" dirty="0">
                <a:hlinkClick r:id="rId4">
                  <a:extLst>
                    <a:ext uri="{A12FA001-AC4F-418D-AE19-62706E023703}">
                      <ahyp:hlinkClr xmlns:ahyp="http://schemas.microsoft.com/office/drawing/2018/hyperlinkcolor" val="tx"/>
                    </a:ext>
                  </a:extLst>
                </a:hlinkClick>
              </a:rPr>
              <a:t>https://github.com/cwi-dis/mobile-har-tutorial</a:t>
            </a:r>
            <a:endParaRPr lang="en-US" sz="1100" dirty="0"/>
          </a:p>
        </p:txBody>
      </p:sp>
      <p:pic>
        <p:nvPicPr>
          <p:cNvPr id="15" name="Picture 14">
            <a:extLst>
              <a:ext uri="{FF2B5EF4-FFF2-40B4-BE49-F238E27FC236}">
                <a16:creationId xmlns:a16="http://schemas.microsoft.com/office/drawing/2014/main" id="{21156614-8E7C-644E-8741-73CA1725B7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2280" y="1881055"/>
            <a:ext cx="4363720" cy="3534613"/>
          </a:xfrm>
          <a:prstGeom prst="rect">
            <a:avLst/>
          </a:prstGeom>
        </p:spPr>
      </p:pic>
      <p:sp>
        <p:nvSpPr>
          <p:cNvPr id="17" name="Rechteck 8">
            <a:extLst>
              <a:ext uri="{FF2B5EF4-FFF2-40B4-BE49-F238E27FC236}">
                <a16:creationId xmlns:a16="http://schemas.microsoft.com/office/drawing/2014/main" id="{0A1509C4-CDC5-BD44-A221-2D7394005CA2}"/>
              </a:ext>
            </a:extLst>
          </p:cNvPr>
          <p:cNvSpPr/>
          <p:nvPr/>
        </p:nvSpPr>
        <p:spPr>
          <a:xfrm>
            <a:off x="297142" y="1881055"/>
            <a:ext cx="1812509" cy="5420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Perceptron</a:t>
            </a:r>
          </a:p>
        </p:txBody>
      </p:sp>
      <p:sp>
        <p:nvSpPr>
          <p:cNvPr id="18" name="Rechteck 8">
            <a:extLst>
              <a:ext uri="{FF2B5EF4-FFF2-40B4-BE49-F238E27FC236}">
                <a16:creationId xmlns:a16="http://schemas.microsoft.com/office/drawing/2014/main" id="{AAA0C620-CF5C-F644-9853-21C0DFB3139C}"/>
              </a:ext>
            </a:extLst>
          </p:cNvPr>
          <p:cNvSpPr/>
          <p:nvPr/>
        </p:nvSpPr>
        <p:spPr>
          <a:xfrm>
            <a:off x="5635496" y="1881055"/>
            <a:ext cx="1812509" cy="5420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RNN Unit</a:t>
            </a:r>
          </a:p>
        </p:txBody>
      </p:sp>
      <p:sp>
        <p:nvSpPr>
          <p:cNvPr id="19" name="TextBox 18">
            <a:extLst>
              <a:ext uri="{FF2B5EF4-FFF2-40B4-BE49-F238E27FC236}">
                <a16:creationId xmlns:a16="http://schemas.microsoft.com/office/drawing/2014/main" id="{CEA37370-7D74-C340-B457-E760F0275847}"/>
              </a:ext>
            </a:extLst>
          </p:cNvPr>
          <p:cNvSpPr txBox="1"/>
          <p:nvPr/>
        </p:nvSpPr>
        <p:spPr>
          <a:xfrm>
            <a:off x="6570617" y="4442351"/>
            <a:ext cx="2081258" cy="1200329"/>
          </a:xfrm>
          <a:prstGeom prst="rect">
            <a:avLst/>
          </a:prstGeom>
          <a:noFill/>
        </p:spPr>
        <p:txBody>
          <a:bodyPr wrap="square" rtlCol="0">
            <a:spAutoFit/>
          </a:bodyPr>
          <a:lstStyle/>
          <a:p>
            <a:r>
              <a:rPr lang="en-US" u="sng" dirty="0"/>
              <a:t>Side note:</a:t>
            </a:r>
            <a:br>
              <a:rPr lang="en-US" dirty="0"/>
            </a:br>
            <a:r>
              <a:rPr lang="en-US" dirty="0"/>
              <a:t>Long short-term memory (</a:t>
            </a:r>
            <a:r>
              <a:rPr lang="en-US" b="1" dirty="0"/>
              <a:t>LMST</a:t>
            </a:r>
            <a:r>
              <a:rPr lang="en-US" dirty="0"/>
              <a:t>) is an advanced RNN</a:t>
            </a:r>
          </a:p>
        </p:txBody>
      </p:sp>
    </p:spTree>
    <p:extLst>
      <p:ext uri="{BB962C8B-B14F-4D97-AF65-F5344CB8AC3E}">
        <p14:creationId xmlns:p14="http://schemas.microsoft.com/office/powerpoint/2010/main" val="2041790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E7D63-BD3A-8546-AA4B-2FA84D3C28B6}"/>
              </a:ext>
            </a:extLst>
          </p:cNvPr>
          <p:cNvSpPr>
            <a:spLocks noGrp="1"/>
          </p:cNvSpPr>
          <p:nvPr>
            <p:ph type="title"/>
          </p:nvPr>
        </p:nvSpPr>
        <p:spPr>
          <a:xfrm>
            <a:off x="695327" y="115888"/>
            <a:ext cx="7956548" cy="973137"/>
          </a:xfrm>
        </p:spPr>
        <p:txBody>
          <a:bodyPr/>
          <a:lstStyle/>
          <a:p>
            <a:r>
              <a:rPr lang="en-US" dirty="0"/>
              <a:t>Human Pose Detection</a:t>
            </a:r>
          </a:p>
        </p:txBody>
      </p:sp>
      <p:sp>
        <p:nvSpPr>
          <p:cNvPr id="15" name="Text Placeholder 14">
            <a:extLst>
              <a:ext uri="{FF2B5EF4-FFF2-40B4-BE49-F238E27FC236}">
                <a16:creationId xmlns:a16="http://schemas.microsoft.com/office/drawing/2014/main" id="{1F1DCA2A-3E23-8649-8447-38D8AD8FDBC1}"/>
              </a:ext>
            </a:extLst>
          </p:cNvPr>
          <p:cNvSpPr>
            <a:spLocks noGrp="1"/>
          </p:cNvSpPr>
          <p:nvPr>
            <p:ph type="body" sz="quarter" idx="13"/>
          </p:nvPr>
        </p:nvSpPr>
        <p:spPr/>
        <p:txBody>
          <a:bodyPr/>
          <a:lstStyle/>
          <a:p>
            <a:r>
              <a:rPr lang="en-US" dirty="0" err="1"/>
              <a:t>Keypoint</a:t>
            </a:r>
            <a:r>
              <a:rPr lang="en-US" dirty="0"/>
              <a:t> Estimation </a:t>
            </a:r>
          </a:p>
          <a:p>
            <a:r>
              <a:rPr lang="en-US" dirty="0"/>
              <a:t>Multi-stage CNN</a:t>
            </a:r>
          </a:p>
        </p:txBody>
      </p:sp>
      <p:sp>
        <p:nvSpPr>
          <p:cNvPr id="16" name="Text Placeholder 15">
            <a:extLst>
              <a:ext uri="{FF2B5EF4-FFF2-40B4-BE49-F238E27FC236}">
                <a16:creationId xmlns:a16="http://schemas.microsoft.com/office/drawing/2014/main" id="{ABAEC105-8A28-4942-B0AA-38B0C48718D2}"/>
              </a:ext>
            </a:extLst>
          </p:cNvPr>
          <p:cNvSpPr>
            <a:spLocks noGrp="1"/>
          </p:cNvSpPr>
          <p:nvPr>
            <p:ph type="body" sz="quarter" idx="15"/>
          </p:nvPr>
        </p:nvSpPr>
        <p:spPr/>
        <p:txBody>
          <a:bodyPr/>
          <a:lstStyle/>
          <a:p>
            <a:endParaRPr lang="en-US"/>
          </a:p>
        </p:txBody>
      </p:sp>
      <p:sp>
        <p:nvSpPr>
          <p:cNvPr id="17" name="Text Placeholder 16">
            <a:extLst>
              <a:ext uri="{FF2B5EF4-FFF2-40B4-BE49-F238E27FC236}">
                <a16:creationId xmlns:a16="http://schemas.microsoft.com/office/drawing/2014/main" id="{45B454B6-361C-D441-958A-C094AA64545D}"/>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4AB77B1C-A78A-054F-815F-79E551F75153}"/>
              </a:ext>
            </a:extLst>
          </p:cNvPr>
          <p:cNvSpPr>
            <a:spLocks noGrp="1"/>
          </p:cNvSpPr>
          <p:nvPr>
            <p:ph type="ftr" sz="quarter" idx="23"/>
          </p:nvPr>
        </p:nvSpPr>
        <p:spPr>
          <a:xfrm>
            <a:off x="8791074" y="6352598"/>
            <a:ext cx="3245350" cy="365125"/>
          </a:xfrm>
        </p:spPr>
        <p:txBody>
          <a:bodyPr/>
          <a:lstStyle/>
          <a:p>
            <a:r>
              <a:rPr lang="de-DE" dirty="0"/>
              <a:t>Sven Mayer</a:t>
            </a:r>
          </a:p>
        </p:txBody>
      </p:sp>
      <p:sp>
        <p:nvSpPr>
          <p:cNvPr id="7" name="Slide Number Placeholder 6">
            <a:extLst>
              <a:ext uri="{FF2B5EF4-FFF2-40B4-BE49-F238E27FC236}">
                <a16:creationId xmlns:a16="http://schemas.microsoft.com/office/drawing/2014/main" id="{EA4755FD-DBE9-AD4C-96F6-B17272249998}"/>
              </a:ext>
            </a:extLst>
          </p:cNvPr>
          <p:cNvSpPr>
            <a:spLocks noGrp="1"/>
          </p:cNvSpPr>
          <p:nvPr>
            <p:ph type="sldNum" sz="quarter" idx="24"/>
          </p:nvPr>
        </p:nvSpPr>
        <p:spPr>
          <a:xfrm>
            <a:off x="7686675" y="6359905"/>
            <a:ext cx="783138" cy="365125"/>
          </a:xfrm>
        </p:spPr>
        <p:txBody>
          <a:bodyPr/>
          <a:lstStyle/>
          <a:p>
            <a:fld id="{C564DEAC-083F-4EA1-9D67-84BB3A537A3E}" type="slidenum">
              <a:rPr lang="de-DE" smtClean="0"/>
              <a:pPr/>
              <a:t>12</a:t>
            </a:fld>
            <a:endParaRPr lang="de-DE" dirty="0"/>
          </a:p>
        </p:txBody>
      </p:sp>
      <p:sp>
        <p:nvSpPr>
          <p:cNvPr id="8" name="Rectangle 7">
            <a:extLst>
              <a:ext uri="{FF2B5EF4-FFF2-40B4-BE49-F238E27FC236}">
                <a16:creationId xmlns:a16="http://schemas.microsoft.com/office/drawing/2014/main" id="{1D8C25C1-FEAA-3E48-9D46-37C042B66F4A}"/>
              </a:ext>
            </a:extLst>
          </p:cNvPr>
          <p:cNvSpPr/>
          <p:nvPr/>
        </p:nvSpPr>
        <p:spPr>
          <a:xfrm>
            <a:off x="673896" y="5529334"/>
            <a:ext cx="7956547" cy="600164"/>
          </a:xfrm>
          <a:prstGeom prst="rect">
            <a:avLst/>
          </a:prstGeom>
        </p:spPr>
        <p:txBody>
          <a:bodyPr wrap="square">
            <a:spAutoFit/>
          </a:bodyPr>
          <a:lstStyle/>
          <a:p>
            <a:r>
              <a:rPr lang="en-US" sz="1100" dirty="0" err="1"/>
              <a:t>Zhe</a:t>
            </a:r>
            <a:r>
              <a:rPr lang="en-US" sz="1100" dirty="0"/>
              <a:t> Cao, </a:t>
            </a:r>
            <a:r>
              <a:rPr lang="en-US" sz="1100" dirty="0" err="1"/>
              <a:t>Gines</a:t>
            </a:r>
            <a:r>
              <a:rPr lang="en-US" sz="1100" dirty="0"/>
              <a:t> Hidalgo, Tomas Simon, Shih-</a:t>
            </a:r>
            <a:r>
              <a:rPr lang="en-US" sz="1100" dirty="0" err="1"/>
              <a:t>En</a:t>
            </a:r>
            <a:r>
              <a:rPr lang="en-US" sz="1100" dirty="0"/>
              <a:t> Wei, and </a:t>
            </a:r>
            <a:r>
              <a:rPr lang="en-US" sz="1100" dirty="0" err="1"/>
              <a:t>Yaser</a:t>
            </a:r>
            <a:r>
              <a:rPr lang="en-US" sz="1100" dirty="0"/>
              <a:t> Sheikh. </a:t>
            </a:r>
            <a:r>
              <a:rPr lang="en-US" sz="1100" dirty="0" err="1"/>
              <a:t>OpenPose</a:t>
            </a:r>
            <a:r>
              <a:rPr lang="en-US" sz="1100" dirty="0"/>
              <a:t>: </a:t>
            </a:r>
            <a:r>
              <a:rPr lang="en-US" sz="1100" dirty="0" err="1"/>
              <a:t>realtime</a:t>
            </a:r>
            <a:r>
              <a:rPr lang="en-US" sz="1100" dirty="0"/>
              <a:t> multi-person 2D pose estimation using Part Affinity Fields. IEEE transactions on pattern analysis and machine intelligence 43, no. 1 (2019): 172-186. DOI: </a:t>
            </a:r>
            <a:r>
              <a:rPr lang="en-US" sz="1100" dirty="0">
                <a:hlinkClick r:id="rId2">
                  <a:extLst>
                    <a:ext uri="{A12FA001-AC4F-418D-AE19-62706E023703}">
                      <ahyp:hlinkClr xmlns:ahyp="http://schemas.microsoft.com/office/drawing/2018/hyperlinkcolor" val="tx"/>
                    </a:ext>
                  </a:extLst>
                </a:hlinkClick>
              </a:rPr>
              <a:t>https://doi.org/10.1109/TPAMI.2019.2929257</a:t>
            </a:r>
            <a:r>
              <a:rPr lang="en-US" sz="1100" dirty="0"/>
              <a:t> </a:t>
            </a:r>
          </a:p>
        </p:txBody>
      </p:sp>
      <p:pic>
        <p:nvPicPr>
          <p:cNvPr id="3076" name="Picture 4">
            <a:extLst>
              <a:ext uri="{FF2B5EF4-FFF2-40B4-BE49-F238E27FC236}">
                <a16:creationId xmlns:a16="http://schemas.microsoft.com/office/drawing/2014/main" id="{CB085C95-12E0-F943-BAEC-63B57B00AD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347"/>
          <a:stretch/>
        </p:blipFill>
        <p:spPr bwMode="auto">
          <a:xfrm>
            <a:off x="4365420" y="2719980"/>
            <a:ext cx="4271554" cy="28093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F23237F-B51E-4A42-A7E0-E00803DB1B6C}"/>
              </a:ext>
            </a:extLst>
          </p:cNvPr>
          <p:cNvPicPr>
            <a:picLocks noChangeAspect="1"/>
          </p:cNvPicPr>
          <p:nvPr/>
        </p:nvPicPr>
        <p:blipFill rotWithShape="1">
          <a:blip r:embed="rId4"/>
          <a:srcRect l="11867" r="11128"/>
          <a:stretch/>
        </p:blipFill>
        <p:spPr>
          <a:xfrm>
            <a:off x="420437" y="2719980"/>
            <a:ext cx="3844586" cy="2808386"/>
          </a:xfrm>
          <a:prstGeom prst="rect">
            <a:avLst/>
          </a:prstGeom>
        </p:spPr>
      </p:pic>
    </p:spTree>
    <p:extLst>
      <p:ext uri="{BB962C8B-B14F-4D97-AF65-F5344CB8AC3E}">
        <p14:creationId xmlns:p14="http://schemas.microsoft.com/office/powerpoint/2010/main" val="1501749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9BFB-FEE9-0243-BD7A-8CE6C5EE54CE}"/>
              </a:ext>
            </a:extLst>
          </p:cNvPr>
          <p:cNvSpPr>
            <a:spLocks noGrp="1"/>
          </p:cNvSpPr>
          <p:nvPr>
            <p:ph type="title"/>
          </p:nvPr>
        </p:nvSpPr>
        <p:spPr/>
        <p:txBody>
          <a:bodyPr/>
          <a:lstStyle/>
          <a:p>
            <a:r>
              <a:rPr lang="en-US" dirty="0"/>
              <a:t>Camera based Gaze Estimation </a:t>
            </a:r>
          </a:p>
        </p:txBody>
      </p:sp>
      <p:sp>
        <p:nvSpPr>
          <p:cNvPr id="3" name="Text Placeholder 2">
            <a:extLst>
              <a:ext uri="{FF2B5EF4-FFF2-40B4-BE49-F238E27FC236}">
                <a16:creationId xmlns:a16="http://schemas.microsoft.com/office/drawing/2014/main" id="{18E28E7D-E560-0345-A42A-7CEE6E49089C}"/>
              </a:ext>
            </a:extLst>
          </p:cNvPr>
          <p:cNvSpPr>
            <a:spLocks noGrp="1"/>
          </p:cNvSpPr>
          <p:nvPr>
            <p:ph type="body" sz="quarter" idx="13"/>
          </p:nvPr>
        </p:nvSpPr>
        <p:spPr/>
        <p:txBody>
          <a:bodyPr/>
          <a:lstStyle/>
          <a:p>
            <a:endParaRPr lang="en-US" dirty="0"/>
          </a:p>
        </p:txBody>
      </p:sp>
      <p:sp>
        <p:nvSpPr>
          <p:cNvPr id="4" name="Text Placeholder 3">
            <a:extLst>
              <a:ext uri="{FF2B5EF4-FFF2-40B4-BE49-F238E27FC236}">
                <a16:creationId xmlns:a16="http://schemas.microsoft.com/office/drawing/2014/main" id="{8A6CE1F3-8E86-1E4E-8915-F5D0990D5444}"/>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80AFC01F-953E-F848-9EFC-9067EAEB33F8}"/>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95DEF792-869A-8D4D-92E4-DAF533B9EA35}"/>
              </a:ext>
            </a:extLst>
          </p:cNvPr>
          <p:cNvSpPr>
            <a:spLocks noGrp="1"/>
          </p:cNvSpPr>
          <p:nvPr>
            <p:ph type="ftr" sz="quarter" idx="23"/>
          </p:nvPr>
        </p:nvSpPr>
        <p:spPr/>
        <p:txBody>
          <a:bodyPr/>
          <a:lstStyle/>
          <a:p>
            <a:r>
              <a:rPr lang="de-DE" dirty="0"/>
              <a:t>Sven Mayer</a:t>
            </a:r>
          </a:p>
        </p:txBody>
      </p:sp>
      <p:sp>
        <p:nvSpPr>
          <p:cNvPr id="7" name="Slide Number Placeholder 6">
            <a:extLst>
              <a:ext uri="{FF2B5EF4-FFF2-40B4-BE49-F238E27FC236}">
                <a16:creationId xmlns:a16="http://schemas.microsoft.com/office/drawing/2014/main" id="{F64B999C-6395-DB43-82CD-F7F28D68BEEE}"/>
              </a:ext>
            </a:extLst>
          </p:cNvPr>
          <p:cNvSpPr>
            <a:spLocks noGrp="1"/>
          </p:cNvSpPr>
          <p:nvPr>
            <p:ph type="sldNum" sz="quarter" idx="24"/>
          </p:nvPr>
        </p:nvSpPr>
        <p:spPr/>
        <p:txBody>
          <a:bodyPr/>
          <a:lstStyle/>
          <a:p>
            <a:fld id="{C564DEAC-083F-4EA1-9D67-84BB3A537A3E}" type="slidenum">
              <a:rPr lang="de-DE" smtClean="0"/>
              <a:pPr/>
              <a:t>13</a:t>
            </a:fld>
            <a:endParaRPr lang="de-DE" dirty="0"/>
          </a:p>
        </p:txBody>
      </p:sp>
      <p:sp>
        <p:nvSpPr>
          <p:cNvPr id="8" name="Rectangle 7">
            <a:extLst>
              <a:ext uri="{FF2B5EF4-FFF2-40B4-BE49-F238E27FC236}">
                <a16:creationId xmlns:a16="http://schemas.microsoft.com/office/drawing/2014/main" id="{D6DBB3E9-7DAA-244F-8A74-418EA6DA0284}"/>
              </a:ext>
            </a:extLst>
          </p:cNvPr>
          <p:cNvSpPr/>
          <p:nvPr/>
        </p:nvSpPr>
        <p:spPr>
          <a:xfrm>
            <a:off x="673896" y="5529334"/>
            <a:ext cx="7956547" cy="600164"/>
          </a:xfrm>
          <a:prstGeom prst="rect">
            <a:avLst/>
          </a:prstGeom>
        </p:spPr>
        <p:txBody>
          <a:bodyPr wrap="square">
            <a:spAutoFit/>
          </a:bodyPr>
          <a:lstStyle/>
          <a:p>
            <a:r>
              <a:rPr lang="en-US" sz="1100" dirty="0" err="1"/>
              <a:t>Xucong</a:t>
            </a:r>
            <a:r>
              <a:rPr lang="en-US" sz="1100" dirty="0"/>
              <a:t> Zhang, Yusuke Sugano, and Andreas Bulling. 2019. Evaluation of Appearance-Based Methods and Implications for Gaze-Based Applications. In Proceedings of the 2019 CHI Conference on Human Factors in Computing Systems (CHI '19). ACM, New York, NY, USA, Paper 416, 1–13. DOI: </a:t>
            </a:r>
            <a:r>
              <a:rPr lang="en-US" sz="1100" dirty="0">
                <a:hlinkClick r:id="rId4">
                  <a:extLst>
                    <a:ext uri="{A12FA001-AC4F-418D-AE19-62706E023703}">
                      <ahyp:hlinkClr xmlns:ahyp="http://schemas.microsoft.com/office/drawing/2018/hyperlinkcolor" val="tx"/>
                    </a:ext>
                  </a:extLst>
                </a:hlinkClick>
              </a:rPr>
              <a:t>https://doi.org/10.1145/3290605.3300646</a:t>
            </a:r>
            <a:r>
              <a:rPr lang="en-US" sz="1100" dirty="0"/>
              <a:t> URL: </a:t>
            </a:r>
            <a:r>
              <a:rPr lang="en-US" sz="1100" dirty="0">
                <a:hlinkClick r:id="rId5">
                  <a:extLst>
                    <a:ext uri="{A12FA001-AC4F-418D-AE19-62706E023703}">
                      <ahyp:hlinkClr xmlns:ahyp="http://schemas.microsoft.com/office/drawing/2018/hyperlinkcolor" val="tx"/>
                    </a:ext>
                  </a:extLst>
                </a:hlinkClick>
              </a:rPr>
              <a:t>http://www.opengaze.org/</a:t>
            </a:r>
            <a:r>
              <a:rPr lang="en-US" sz="1100" dirty="0"/>
              <a:t> </a:t>
            </a:r>
          </a:p>
        </p:txBody>
      </p:sp>
      <p:pic>
        <p:nvPicPr>
          <p:cNvPr id="9" name="OpenGaze Demo Gaze Visualization" descr="OpenGaze Demo Gaze Visualization">
            <a:hlinkClick r:id="" action="ppaction://media"/>
            <a:extLst>
              <a:ext uri="{FF2B5EF4-FFF2-40B4-BE49-F238E27FC236}">
                <a16:creationId xmlns:a16="http://schemas.microsoft.com/office/drawing/2014/main" id="{384ECA93-746B-804A-87DB-18504C806B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93735" y="2799110"/>
            <a:ext cx="4747146" cy="2670270"/>
          </a:xfrm>
          <a:prstGeom prst="rect">
            <a:avLst/>
          </a:prstGeom>
        </p:spPr>
      </p:pic>
      <p:sp>
        <p:nvSpPr>
          <p:cNvPr id="10" name="Rectangle 9">
            <a:extLst>
              <a:ext uri="{FF2B5EF4-FFF2-40B4-BE49-F238E27FC236}">
                <a16:creationId xmlns:a16="http://schemas.microsoft.com/office/drawing/2014/main" id="{5C4DA7CA-8899-634B-A3E4-DE97D0E24E92}"/>
              </a:ext>
            </a:extLst>
          </p:cNvPr>
          <p:cNvSpPr/>
          <p:nvPr/>
        </p:nvSpPr>
        <p:spPr>
          <a:xfrm rot="16200000">
            <a:off x="-400650" y="5093478"/>
            <a:ext cx="1930337" cy="261610"/>
          </a:xfrm>
          <a:prstGeom prst="rect">
            <a:avLst/>
          </a:prstGeom>
        </p:spPr>
        <p:txBody>
          <a:bodyPr wrap="none">
            <a:spAutoFit/>
          </a:bodyPr>
          <a:lstStyle/>
          <a:p>
            <a:r>
              <a:rPr lang="en-US" sz="1100" dirty="0"/>
              <a:t>https://</a:t>
            </a:r>
            <a:r>
              <a:rPr lang="en-US" sz="1100" dirty="0" err="1"/>
              <a:t>youtu.be</a:t>
            </a:r>
            <a:r>
              <a:rPr lang="en-US" sz="1100" dirty="0"/>
              <a:t>/9Lujg3beiYI</a:t>
            </a:r>
          </a:p>
        </p:txBody>
      </p:sp>
      <p:pic>
        <p:nvPicPr>
          <p:cNvPr id="12" name="Picture 11">
            <a:extLst>
              <a:ext uri="{FF2B5EF4-FFF2-40B4-BE49-F238E27FC236}">
                <a16:creationId xmlns:a16="http://schemas.microsoft.com/office/drawing/2014/main" id="{7DC0C29D-D5B1-E147-9D83-DD4DC215133F}"/>
              </a:ext>
            </a:extLst>
          </p:cNvPr>
          <p:cNvPicPr>
            <a:picLocks noChangeAspect="1"/>
          </p:cNvPicPr>
          <p:nvPr/>
        </p:nvPicPr>
        <p:blipFill>
          <a:blip r:embed="rId7"/>
          <a:stretch>
            <a:fillRect/>
          </a:stretch>
        </p:blipFill>
        <p:spPr>
          <a:xfrm>
            <a:off x="91440" y="1477790"/>
            <a:ext cx="8651875" cy="1168743"/>
          </a:xfrm>
          <a:prstGeom prst="rect">
            <a:avLst/>
          </a:prstGeom>
        </p:spPr>
      </p:pic>
    </p:spTree>
    <p:extLst>
      <p:ext uri="{BB962C8B-B14F-4D97-AF65-F5344CB8AC3E}">
        <p14:creationId xmlns:p14="http://schemas.microsoft.com/office/powerpoint/2010/main" val="246491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1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8C3A9-D0A8-8F4F-B94E-0518AE6CC1F8}"/>
              </a:ext>
            </a:extLst>
          </p:cNvPr>
          <p:cNvSpPr>
            <a:spLocks noGrp="1"/>
          </p:cNvSpPr>
          <p:nvPr>
            <p:ph type="title"/>
          </p:nvPr>
        </p:nvSpPr>
        <p:spPr/>
        <p:txBody>
          <a:bodyPr/>
          <a:lstStyle/>
          <a:p>
            <a:r>
              <a:rPr lang="en-US" dirty="0"/>
              <a:t>Camera based Gaze Estimation </a:t>
            </a:r>
          </a:p>
        </p:txBody>
      </p:sp>
      <p:sp>
        <p:nvSpPr>
          <p:cNvPr id="3" name="Text Placeholder 2">
            <a:extLst>
              <a:ext uri="{FF2B5EF4-FFF2-40B4-BE49-F238E27FC236}">
                <a16:creationId xmlns:a16="http://schemas.microsoft.com/office/drawing/2014/main" id="{9272332B-70D2-1843-A21B-CE238805B628}"/>
              </a:ext>
            </a:extLst>
          </p:cNvPr>
          <p:cNvSpPr>
            <a:spLocks noGrp="1"/>
          </p:cNvSpPr>
          <p:nvPr>
            <p:ph type="body" sz="quarter" idx="13"/>
          </p:nvPr>
        </p:nvSpPr>
        <p:spPr/>
        <p:txBody>
          <a:bodyPr/>
          <a:lstStyle/>
          <a:p>
            <a:r>
              <a:rPr lang="en-US" dirty="0"/>
              <a:t>Convolutional Neural Network</a:t>
            </a:r>
          </a:p>
          <a:p>
            <a:r>
              <a:rPr lang="en-US" dirty="0"/>
              <a:t>Regression – x/y </a:t>
            </a:r>
            <a:r>
              <a:rPr lang="en-US" dirty="0" err="1"/>
              <a:t>cornindates</a:t>
            </a:r>
            <a:r>
              <a:rPr lang="en-US" dirty="0"/>
              <a:t> </a:t>
            </a:r>
          </a:p>
        </p:txBody>
      </p:sp>
      <p:sp>
        <p:nvSpPr>
          <p:cNvPr id="4" name="Text Placeholder 3">
            <a:extLst>
              <a:ext uri="{FF2B5EF4-FFF2-40B4-BE49-F238E27FC236}">
                <a16:creationId xmlns:a16="http://schemas.microsoft.com/office/drawing/2014/main" id="{38BAB690-DA4A-4E44-96DB-0B38378368EA}"/>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4A599737-0809-1543-918E-4BFE699E3953}"/>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BC7BFEF6-F2F8-A540-8EEF-D57B05A4CFE3}"/>
              </a:ext>
            </a:extLst>
          </p:cNvPr>
          <p:cNvSpPr>
            <a:spLocks noGrp="1"/>
          </p:cNvSpPr>
          <p:nvPr>
            <p:ph type="ftr" sz="quarter" idx="23"/>
          </p:nvPr>
        </p:nvSpPr>
        <p:spPr/>
        <p:txBody>
          <a:bodyPr/>
          <a:lstStyle/>
          <a:p>
            <a:r>
              <a:rPr lang="de-DE" dirty="0"/>
              <a:t>Sven Mayer</a:t>
            </a:r>
          </a:p>
        </p:txBody>
      </p:sp>
      <p:sp>
        <p:nvSpPr>
          <p:cNvPr id="7" name="Slide Number Placeholder 6">
            <a:extLst>
              <a:ext uri="{FF2B5EF4-FFF2-40B4-BE49-F238E27FC236}">
                <a16:creationId xmlns:a16="http://schemas.microsoft.com/office/drawing/2014/main" id="{A26C2CF1-647C-B441-85FB-D00039304020}"/>
              </a:ext>
            </a:extLst>
          </p:cNvPr>
          <p:cNvSpPr>
            <a:spLocks noGrp="1"/>
          </p:cNvSpPr>
          <p:nvPr>
            <p:ph type="sldNum" sz="quarter" idx="24"/>
          </p:nvPr>
        </p:nvSpPr>
        <p:spPr/>
        <p:txBody>
          <a:bodyPr/>
          <a:lstStyle/>
          <a:p>
            <a:fld id="{C564DEAC-083F-4EA1-9D67-84BB3A537A3E}" type="slidenum">
              <a:rPr lang="de-DE" smtClean="0"/>
              <a:pPr/>
              <a:t>14</a:t>
            </a:fld>
            <a:endParaRPr lang="de-DE" dirty="0"/>
          </a:p>
        </p:txBody>
      </p:sp>
      <p:pic>
        <p:nvPicPr>
          <p:cNvPr id="8" name="Picture 7">
            <a:extLst>
              <a:ext uri="{FF2B5EF4-FFF2-40B4-BE49-F238E27FC236}">
                <a16:creationId xmlns:a16="http://schemas.microsoft.com/office/drawing/2014/main" id="{4FD5261F-B560-5A45-A8B1-C55A87D8C422}"/>
              </a:ext>
            </a:extLst>
          </p:cNvPr>
          <p:cNvPicPr>
            <a:picLocks noChangeAspect="1"/>
          </p:cNvPicPr>
          <p:nvPr/>
        </p:nvPicPr>
        <p:blipFill>
          <a:blip r:embed="rId2"/>
          <a:stretch>
            <a:fillRect/>
          </a:stretch>
        </p:blipFill>
        <p:spPr>
          <a:xfrm>
            <a:off x="695324" y="2452794"/>
            <a:ext cx="7882909" cy="2451083"/>
          </a:xfrm>
          <a:prstGeom prst="rect">
            <a:avLst/>
          </a:prstGeom>
        </p:spPr>
      </p:pic>
      <p:sp>
        <p:nvSpPr>
          <p:cNvPr id="9" name="Rectangle 8">
            <a:extLst>
              <a:ext uri="{FF2B5EF4-FFF2-40B4-BE49-F238E27FC236}">
                <a16:creationId xmlns:a16="http://schemas.microsoft.com/office/drawing/2014/main" id="{91403B4B-176A-FA43-ACE9-765F4AAF3F14}"/>
              </a:ext>
            </a:extLst>
          </p:cNvPr>
          <p:cNvSpPr/>
          <p:nvPr/>
        </p:nvSpPr>
        <p:spPr>
          <a:xfrm>
            <a:off x="673896" y="5529334"/>
            <a:ext cx="7956547" cy="600164"/>
          </a:xfrm>
          <a:prstGeom prst="rect">
            <a:avLst/>
          </a:prstGeom>
        </p:spPr>
        <p:txBody>
          <a:bodyPr wrap="square">
            <a:spAutoFit/>
          </a:bodyPr>
          <a:lstStyle/>
          <a:p>
            <a:r>
              <a:rPr lang="en-US" sz="1100" dirty="0" err="1"/>
              <a:t>Xucong</a:t>
            </a:r>
            <a:r>
              <a:rPr lang="en-US" sz="1100" dirty="0"/>
              <a:t> Zhang, Yusuke Sugano, Mario Fritz, and Andreas Bulling. 2017. It's written all over your face: Full-face appearance-based gaze estimation. In Proceedings of the IEEE Conference on Computer Vision and Pattern Recognition Workshops, pp. 51-60. 2017. DOI: </a:t>
            </a:r>
            <a:r>
              <a:rPr lang="en-US" sz="1100" dirty="0">
                <a:hlinkClick r:id="rId3">
                  <a:extLst>
                    <a:ext uri="{A12FA001-AC4F-418D-AE19-62706E023703}">
                      <ahyp:hlinkClr xmlns:ahyp="http://schemas.microsoft.com/office/drawing/2018/hyperlinkcolor" val="tx"/>
                    </a:ext>
                  </a:extLst>
                </a:hlinkClick>
              </a:rPr>
              <a:t>https://doi.org/10.1109/CVPRW.2017.284</a:t>
            </a:r>
            <a:r>
              <a:rPr lang="en-US" sz="1100" dirty="0"/>
              <a:t> </a:t>
            </a:r>
          </a:p>
        </p:txBody>
      </p:sp>
    </p:spTree>
    <p:extLst>
      <p:ext uri="{BB962C8B-B14F-4D97-AF65-F5344CB8AC3E}">
        <p14:creationId xmlns:p14="http://schemas.microsoft.com/office/powerpoint/2010/main" val="2579661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6CC1C-77C2-514B-9258-D3F184C5B371}"/>
              </a:ext>
            </a:extLst>
          </p:cNvPr>
          <p:cNvSpPr>
            <a:spLocks noGrp="1"/>
          </p:cNvSpPr>
          <p:nvPr>
            <p:ph type="title"/>
          </p:nvPr>
        </p:nvSpPr>
        <p:spPr/>
        <p:txBody>
          <a:bodyPr/>
          <a:lstStyle/>
          <a:p>
            <a:r>
              <a:rPr lang="en-US" dirty="0"/>
              <a:t>Enhanced Voice Assistants</a:t>
            </a:r>
          </a:p>
        </p:txBody>
      </p:sp>
      <p:sp>
        <p:nvSpPr>
          <p:cNvPr id="3" name="Text Placeholder 2">
            <a:extLst>
              <a:ext uri="{FF2B5EF4-FFF2-40B4-BE49-F238E27FC236}">
                <a16:creationId xmlns:a16="http://schemas.microsoft.com/office/drawing/2014/main" id="{429118F9-473D-524B-B2A6-56F633DD370E}"/>
              </a:ext>
            </a:extLst>
          </p:cNvPr>
          <p:cNvSpPr>
            <a:spLocks noGrp="1"/>
          </p:cNvSpPr>
          <p:nvPr>
            <p:ph type="body" sz="quarter" idx="13"/>
          </p:nvPr>
        </p:nvSpPr>
        <p:spPr/>
        <p:txBody>
          <a:bodyPr/>
          <a:lstStyle/>
          <a:p>
            <a:pPr marL="0" indent="0">
              <a:buNone/>
            </a:pPr>
            <a:endParaRPr lang="en-US" dirty="0"/>
          </a:p>
        </p:txBody>
      </p:sp>
      <p:sp>
        <p:nvSpPr>
          <p:cNvPr id="4" name="Text Placeholder 3">
            <a:extLst>
              <a:ext uri="{FF2B5EF4-FFF2-40B4-BE49-F238E27FC236}">
                <a16:creationId xmlns:a16="http://schemas.microsoft.com/office/drawing/2014/main" id="{F4181995-3825-8D44-89F3-355AC47ABD90}"/>
              </a:ext>
            </a:extLst>
          </p:cNvPr>
          <p:cNvSpPr>
            <a:spLocks noGrp="1"/>
          </p:cNvSpPr>
          <p:nvPr>
            <p:ph type="body" sz="quarter" idx="15"/>
          </p:nvPr>
        </p:nvSpPr>
        <p:spPr/>
        <p:txBody>
          <a:bodyPr/>
          <a:lstStyle/>
          <a:p>
            <a:endParaRPr lang="en-US" dirty="0"/>
          </a:p>
        </p:txBody>
      </p:sp>
      <p:sp>
        <p:nvSpPr>
          <p:cNvPr id="5" name="Text Placeholder 4">
            <a:extLst>
              <a:ext uri="{FF2B5EF4-FFF2-40B4-BE49-F238E27FC236}">
                <a16:creationId xmlns:a16="http://schemas.microsoft.com/office/drawing/2014/main" id="{0DA29DE8-9D7A-BB44-8C3B-8BA6D43809A8}"/>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E61A662B-D55E-F249-B7EB-816610948D21}"/>
              </a:ext>
            </a:extLst>
          </p:cNvPr>
          <p:cNvSpPr>
            <a:spLocks noGrp="1"/>
          </p:cNvSpPr>
          <p:nvPr>
            <p:ph type="ftr" sz="quarter" idx="23"/>
          </p:nvPr>
        </p:nvSpPr>
        <p:spPr/>
        <p:txBody>
          <a:bodyPr/>
          <a:lstStyle/>
          <a:p>
            <a:r>
              <a:rPr lang="de-DE" dirty="0"/>
              <a:t>Sven Mayer</a:t>
            </a:r>
          </a:p>
        </p:txBody>
      </p:sp>
      <p:sp>
        <p:nvSpPr>
          <p:cNvPr id="7" name="Slide Number Placeholder 6">
            <a:extLst>
              <a:ext uri="{FF2B5EF4-FFF2-40B4-BE49-F238E27FC236}">
                <a16:creationId xmlns:a16="http://schemas.microsoft.com/office/drawing/2014/main" id="{1EB4A0D0-9A12-9042-8E9D-7BC99EDBA013}"/>
              </a:ext>
            </a:extLst>
          </p:cNvPr>
          <p:cNvSpPr>
            <a:spLocks noGrp="1"/>
          </p:cNvSpPr>
          <p:nvPr>
            <p:ph type="sldNum" sz="quarter" idx="24"/>
          </p:nvPr>
        </p:nvSpPr>
        <p:spPr/>
        <p:txBody>
          <a:bodyPr/>
          <a:lstStyle/>
          <a:p>
            <a:fld id="{C564DEAC-083F-4EA1-9D67-84BB3A537A3E}" type="slidenum">
              <a:rPr lang="de-DE" smtClean="0"/>
              <a:pPr/>
              <a:t>15</a:t>
            </a:fld>
            <a:endParaRPr lang="de-DE" dirty="0"/>
          </a:p>
        </p:txBody>
      </p:sp>
      <p:pic>
        <p:nvPicPr>
          <p:cNvPr id="8" name="Untitled" descr="Untitled">
            <a:hlinkClick r:id="" action="ppaction://media"/>
            <a:extLst>
              <a:ext uri="{FF2B5EF4-FFF2-40B4-BE49-F238E27FC236}">
                <a16:creationId xmlns:a16="http://schemas.microsoft.com/office/drawing/2014/main" id="{B58F4F41-73BA-7C49-B575-C33C4762916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7221" b="5436"/>
          <a:stretch/>
        </p:blipFill>
        <p:spPr>
          <a:xfrm>
            <a:off x="407332" y="1819116"/>
            <a:ext cx="8244543" cy="3586789"/>
          </a:xfrm>
          <a:prstGeom prst="rect">
            <a:avLst/>
          </a:prstGeom>
        </p:spPr>
      </p:pic>
      <p:sp>
        <p:nvSpPr>
          <p:cNvPr id="9" name="Rectangle 8">
            <a:extLst>
              <a:ext uri="{FF2B5EF4-FFF2-40B4-BE49-F238E27FC236}">
                <a16:creationId xmlns:a16="http://schemas.microsoft.com/office/drawing/2014/main" id="{B53C1D54-6979-9449-8534-F4595B52D413}"/>
              </a:ext>
            </a:extLst>
          </p:cNvPr>
          <p:cNvSpPr/>
          <p:nvPr/>
        </p:nvSpPr>
        <p:spPr>
          <a:xfrm>
            <a:off x="673896" y="5529334"/>
            <a:ext cx="7956547" cy="600164"/>
          </a:xfrm>
          <a:prstGeom prst="rect">
            <a:avLst/>
          </a:prstGeom>
        </p:spPr>
        <p:txBody>
          <a:bodyPr wrap="square">
            <a:spAutoFit/>
          </a:bodyPr>
          <a:lstStyle/>
          <a:p>
            <a:r>
              <a:rPr lang="en-US" sz="1100" dirty="0"/>
              <a:t>Sven Mayer, </a:t>
            </a:r>
            <a:r>
              <a:rPr lang="en-US" sz="1100" dirty="0" err="1"/>
              <a:t>Gierad</a:t>
            </a:r>
            <a:r>
              <a:rPr lang="en-US" sz="1100" dirty="0"/>
              <a:t> </a:t>
            </a:r>
            <a:r>
              <a:rPr lang="en-US" sz="1100" dirty="0" err="1"/>
              <a:t>Laput</a:t>
            </a:r>
            <a:r>
              <a:rPr lang="en-US" sz="1100" dirty="0"/>
              <a:t>, and Chris Harrison. 2020. Enhancing Mobile Voice Assistants with </a:t>
            </a:r>
            <a:r>
              <a:rPr lang="en-US" sz="1100" dirty="0" err="1"/>
              <a:t>WorldGaze</a:t>
            </a:r>
            <a:r>
              <a:rPr lang="en-US" sz="1100" dirty="0"/>
              <a:t>. In Proceedings of the 2020 CHI Conference on Human Factors in Computing Systems (CHI '20). Association for Computing Machinery, New York, NY, USA, 1–10. DOI: </a:t>
            </a:r>
            <a:r>
              <a:rPr lang="en-US" sz="1100" dirty="0">
                <a:hlinkClick r:id="rId6">
                  <a:extLst>
                    <a:ext uri="{A12FA001-AC4F-418D-AE19-62706E023703}">
                      <ahyp:hlinkClr xmlns:ahyp="http://schemas.microsoft.com/office/drawing/2018/hyperlinkcolor" val="tx"/>
                    </a:ext>
                  </a:extLst>
                </a:hlinkClick>
              </a:rPr>
              <a:t>https://doi.org/10.1145/3313831.3376479</a:t>
            </a:r>
            <a:r>
              <a:rPr lang="en-US" sz="1100" dirty="0"/>
              <a:t> </a:t>
            </a:r>
          </a:p>
        </p:txBody>
      </p:sp>
      <p:pic>
        <p:nvPicPr>
          <p:cNvPr id="10" name="Picture 9">
            <a:extLst>
              <a:ext uri="{FF2B5EF4-FFF2-40B4-BE49-F238E27FC236}">
                <a16:creationId xmlns:a16="http://schemas.microsoft.com/office/drawing/2014/main" id="{E6BDD737-651E-F643-A8C9-9C04E9D5777F}"/>
              </a:ext>
            </a:extLst>
          </p:cNvPr>
          <p:cNvPicPr>
            <a:picLocks noChangeAspect="1"/>
          </p:cNvPicPr>
          <p:nvPr/>
        </p:nvPicPr>
        <p:blipFill>
          <a:blip r:embed="rId7"/>
          <a:stretch>
            <a:fillRect/>
          </a:stretch>
        </p:blipFill>
        <p:spPr>
          <a:xfrm>
            <a:off x="6035501" y="268059"/>
            <a:ext cx="2637802" cy="1482993"/>
          </a:xfrm>
          <a:prstGeom prst="rect">
            <a:avLst/>
          </a:prstGeom>
        </p:spPr>
      </p:pic>
    </p:spTree>
    <p:extLst>
      <p:ext uri="{BB962C8B-B14F-4D97-AF65-F5344CB8AC3E}">
        <p14:creationId xmlns:p14="http://schemas.microsoft.com/office/powerpoint/2010/main" val="42432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3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CED27-CB79-EE4C-B5F1-E0B899169543}"/>
              </a:ext>
            </a:extLst>
          </p:cNvPr>
          <p:cNvSpPr>
            <a:spLocks noGrp="1"/>
          </p:cNvSpPr>
          <p:nvPr>
            <p:ph type="title"/>
          </p:nvPr>
        </p:nvSpPr>
        <p:spPr/>
        <p:txBody>
          <a:bodyPr/>
          <a:lstStyle/>
          <a:p>
            <a:r>
              <a:rPr lang="en-US" b="0" dirty="0"/>
              <a:t>Object Detection</a:t>
            </a:r>
            <a:endParaRPr lang="en-US" dirty="0"/>
          </a:p>
        </p:txBody>
      </p:sp>
      <p:sp>
        <p:nvSpPr>
          <p:cNvPr id="3" name="Text Placeholder 2">
            <a:extLst>
              <a:ext uri="{FF2B5EF4-FFF2-40B4-BE49-F238E27FC236}">
                <a16:creationId xmlns:a16="http://schemas.microsoft.com/office/drawing/2014/main" id="{212EA99C-30D5-0046-91C1-1E2E9E7D1123}"/>
              </a:ext>
            </a:extLst>
          </p:cNvPr>
          <p:cNvSpPr>
            <a:spLocks noGrp="1"/>
          </p:cNvSpPr>
          <p:nvPr>
            <p:ph type="body" sz="quarter" idx="13"/>
          </p:nvPr>
        </p:nvSpPr>
        <p:spPr/>
        <p:txBody>
          <a:bodyPr/>
          <a:lstStyle/>
          <a:p>
            <a:endParaRPr lang="en-US" dirty="0"/>
          </a:p>
        </p:txBody>
      </p:sp>
      <p:sp>
        <p:nvSpPr>
          <p:cNvPr id="4" name="Text Placeholder 3">
            <a:extLst>
              <a:ext uri="{FF2B5EF4-FFF2-40B4-BE49-F238E27FC236}">
                <a16:creationId xmlns:a16="http://schemas.microsoft.com/office/drawing/2014/main" id="{6E9A8B52-E0EE-7442-8863-38C4142E91A1}"/>
              </a:ext>
            </a:extLst>
          </p:cNvPr>
          <p:cNvSpPr>
            <a:spLocks noGrp="1"/>
          </p:cNvSpPr>
          <p:nvPr>
            <p:ph type="body" sz="quarter" idx="15"/>
          </p:nvPr>
        </p:nvSpPr>
        <p:spPr/>
        <p:txBody>
          <a:bodyPr/>
          <a:lstStyle/>
          <a:p>
            <a:endParaRPr lang="en-US" dirty="0"/>
          </a:p>
        </p:txBody>
      </p:sp>
      <p:sp>
        <p:nvSpPr>
          <p:cNvPr id="5" name="Text Placeholder 4">
            <a:extLst>
              <a:ext uri="{FF2B5EF4-FFF2-40B4-BE49-F238E27FC236}">
                <a16:creationId xmlns:a16="http://schemas.microsoft.com/office/drawing/2014/main" id="{E7D7C07B-F04F-2346-9303-1AE5E19F37F6}"/>
              </a:ext>
            </a:extLst>
          </p:cNvPr>
          <p:cNvSpPr>
            <a:spLocks noGrp="1"/>
          </p:cNvSpPr>
          <p:nvPr>
            <p:ph type="body" sz="quarter" idx="21"/>
          </p:nvPr>
        </p:nvSpPr>
        <p:spPr/>
        <p:txBody>
          <a:bodyPr>
            <a:normAutofit/>
          </a:bodyPr>
          <a:lstStyle/>
          <a:p>
            <a:r>
              <a:rPr lang="en-US" dirty="0"/>
              <a:t>Users' Context in Smart Environments</a:t>
            </a:r>
          </a:p>
        </p:txBody>
      </p:sp>
      <p:sp>
        <p:nvSpPr>
          <p:cNvPr id="6" name="Footer Placeholder 5">
            <a:extLst>
              <a:ext uri="{FF2B5EF4-FFF2-40B4-BE49-F238E27FC236}">
                <a16:creationId xmlns:a16="http://schemas.microsoft.com/office/drawing/2014/main" id="{72657D45-86C0-4848-8588-045A40B22A08}"/>
              </a:ext>
            </a:extLst>
          </p:cNvPr>
          <p:cNvSpPr>
            <a:spLocks noGrp="1"/>
          </p:cNvSpPr>
          <p:nvPr>
            <p:ph type="ftr" sz="quarter" idx="23"/>
          </p:nvPr>
        </p:nvSpPr>
        <p:spPr/>
        <p:txBody>
          <a:bodyPr/>
          <a:lstStyle/>
          <a:p>
            <a:r>
              <a:rPr lang="de-DE" dirty="0"/>
              <a:t>Sven Mayer</a:t>
            </a:r>
          </a:p>
        </p:txBody>
      </p:sp>
      <p:sp>
        <p:nvSpPr>
          <p:cNvPr id="7" name="Slide Number Placeholder 6">
            <a:extLst>
              <a:ext uri="{FF2B5EF4-FFF2-40B4-BE49-F238E27FC236}">
                <a16:creationId xmlns:a16="http://schemas.microsoft.com/office/drawing/2014/main" id="{9927C2D8-1413-8648-BA97-4DD851AB1770}"/>
              </a:ext>
            </a:extLst>
          </p:cNvPr>
          <p:cNvSpPr>
            <a:spLocks noGrp="1"/>
          </p:cNvSpPr>
          <p:nvPr>
            <p:ph type="sldNum" sz="quarter" idx="24"/>
          </p:nvPr>
        </p:nvSpPr>
        <p:spPr/>
        <p:txBody>
          <a:bodyPr/>
          <a:lstStyle/>
          <a:p>
            <a:fld id="{C564DEAC-083F-4EA1-9D67-84BB3A537A3E}" type="slidenum">
              <a:rPr lang="de-DE" smtClean="0"/>
              <a:pPr/>
              <a:t>16</a:t>
            </a:fld>
            <a:endParaRPr lang="de-DE" dirty="0"/>
          </a:p>
        </p:txBody>
      </p:sp>
      <p:pic>
        <p:nvPicPr>
          <p:cNvPr id="8" name="Picture 7">
            <a:extLst>
              <a:ext uri="{FF2B5EF4-FFF2-40B4-BE49-F238E27FC236}">
                <a16:creationId xmlns:a16="http://schemas.microsoft.com/office/drawing/2014/main" id="{1D793238-D6F7-A84A-8F70-AE18E806D2E6}"/>
              </a:ext>
            </a:extLst>
          </p:cNvPr>
          <p:cNvPicPr>
            <a:picLocks noChangeAspect="1"/>
          </p:cNvPicPr>
          <p:nvPr/>
        </p:nvPicPr>
        <p:blipFill rotWithShape="1">
          <a:blip r:embed="rId2"/>
          <a:srcRect l="50708" r="23"/>
          <a:stretch/>
        </p:blipFill>
        <p:spPr>
          <a:xfrm>
            <a:off x="1158388" y="1621660"/>
            <a:ext cx="3460127" cy="3792471"/>
          </a:xfrm>
          <a:prstGeom prst="rect">
            <a:avLst/>
          </a:prstGeom>
        </p:spPr>
      </p:pic>
      <p:pic>
        <p:nvPicPr>
          <p:cNvPr id="9" name="Picture 8">
            <a:extLst>
              <a:ext uri="{FF2B5EF4-FFF2-40B4-BE49-F238E27FC236}">
                <a16:creationId xmlns:a16="http://schemas.microsoft.com/office/drawing/2014/main" id="{906C00CE-0C73-DD40-9AC3-E1C478BCF269}"/>
              </a:ext>
            </a:extLst>
          </p:cNvPr>
          <p:cNvPicPr>
            <a:picLocks noChangeAspect="1"/>
          </p:cNvPicPr>
          <p:nvPr/>
        </p:nvPicPr>
        <p:blipFill rotWithShape="1">
          <a:blip r:embed="rId3"/>
          <a:srcRect r="49946"/>
          <a:stretch/>
        </p:blipFill>
        <p:spPr>
          <a:xfrm>
            <a:off x="4666996" y="1621659"/>
            <a:ext cx="3519988" cy="3792471"/>
          </a:xfrm>
          <a:prstGeom prst="rect">
            <a:avLst/>
          </a:prstGeom>
        </p:spPr>
      </p:pic>
      <p:sp>
        <p:nvSpPr>
          <p:cNvPr id="10" name="Rectangle 9">
            <a:extLst>
              <a:ext uri="{FF2B5EF4-FFF2-40B4-BE49-F238E27FC236}">
                <a16:creationId xmlns:a16="http://schemas.microsoft.com/office/drawing/2014/main" id="{C66AA336-8FD4-084E-A5CB-55BA69D29B00}"/>
              </a:ext>
            </a:extLst>
          </p:cNvPr>
          <p:cNvSpPr/>
          <p:nvPr/>
        </p:nvSpPr>
        <p:spPr>
          <a:xfrm>
            <a:off x="673896" y="5529334"/>
            <a:ext cx="7956547" cy="600164"/>
          </a:xfrm>
          <a:prstGeom prst="rect">
            <a:avLst/>
          </a:prstGeom>
        </p:spPr>
        <p:txBody>
          <a:bodyPr wrap="square">
            <a:spAutoFit/>
          </a:bodyPr>
          <a:lstStyle/>
          <a:p>
            <a:r>
              <a:rPr lang="en-US" sz="1100" dirty="0"/>
              <a:t>Sven Mayer, </a:t>
            </a:r>
            <a:r>
              <a:rPr lang="en-US" sz="1100" dirty="0" err="1"/>
              <a:t>Gierad</a:t>
            </a:r>
            <a:r>
              <a:rPr lang="en-US" sz="1100" dirty="0"/>
              <a:t> </a:t>
            </a:r>
            <a:r>
              <a:rPr lang="en-US" sz="1100" dirty="0" err="1"/>
              <a:t>Laput</a:t>
            </a:r>
            <a:r>
              <a:rPr lang="en-US" sz="1100" dirty="0"/>
              <a:t>, and Chris Harrison. 2020. Enhancing Mobile Voice Assistants with </a:t>
            </a:r>
            <a:r>
              <a:rPr lang="en-US" sz="1100" dirty="0" err="1"/>
              <a:t>WorldGaze</a:t>
            </a:r>
            <a:r>
              <a:rPr lang="en-US" sz="1100" dirty="0"/>
              <a:t>. In Proceedings of the 2020 CHI Conference on Human Factors in Computing Systems (CHI '20). Association for Computing Machinery, New York, NY, USA, 1–10. DOI: </a:t>
            </a:r>
            <a:r>
              <a:rPr lang="en-US" sz="1100" dirty="0">
                <a:hlinkClick r:id="rId4">
                  <a:extLst>
                    <a:ext uri="{A12FA001-AC4F-418D-AE19-62706E023703}">
                      <ahyp:hlinkClr xmlns:ahyp="http://schemas.microsoft.com/office/drawing/2018/hyperlinkcolor" val="tx"/>
                    </a:ext>
                  </a:extLst>
                </a:hlinkClick>
              </a:rPr>
              <a:t>https://doi.org/10.1145/3313831.3376479</a:t>
            </a:r>
            <a:r>
              <a:rPr lang="en-US" sz="1100" dirty="0"/>
              <a:t> </a:t>
            </a:r>
          </a:p>
        </p:txBody>
      </p:sp>
    </p:spTree>
    <p:extLst>
      <p:ext uri="{BB962C8B-B14F-4D97-AF65-F5344CB8AC3E}">
        <p14:creationId xmlns:p14="http://schemas.microsoft.com/office/powerpoint/2010/main" val="2428741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71413-CAB9-1F4D-BD09-3ACB37582D1C}"/>
              </a:ext>
            </a:extLst>
          </p:cNvPr>
          <p:cNvSpPr>
            <a:spLocks noGrp="1"/>
          </p:cNvSpPr>
          <p:nvPr>
            <p:ph type="title"/>
          </p:nvPr>
        </p:nvSpPr>
        <p:spPr/>
        <p:txBody>
          <a:bodyPr/>
          <a:lstStyle/>
          <a:p>
            <a:r>
              <a:rPr lang="en-US" dirty="0"/>
              <a:t>Object Detection</a:t>
            </a:r>
          </a:p>
        </p:txBody>
      </p:sp>
      <p:sp>
        <p:nvSpPr>
          <p:cNvPr id="3" name="Text Placeholder 2">
            <a:extLst>
              <a:ext uri="{FF2B5EF4-FFF2-40B4-BE49-F238E27FC236}">
                <a16:creationId xmlns:a16="http://schemas.microsoft.com/office/drawing/2014/main" id="{74B3EA07-F10B-884C-BB6A-8B8B0A69DA30}"/>
              </a:ext>
            </a:extLst>
          </p:cNvPr>
          <p:cNvSpPr>
            <a:spLocks noGrp="1"/>
          </p:cNvSpPr>
          <p:nvPr>
            <p:ph type="body" sz="quarter" idx="13"/>
          </p:nvPr>
        </p:nvSpPr>
        <p:spPr/>
        <p:txBody>
          <a:bodyPr/>
          <a:lstStyle/>
          <a:p>
            <a:endParaRPr lang="en-US" dirty="0"/>
          </a:p>
        </p:txBody>
      </p:sp>
      <p:sp>
        <p:nvSpPr>
          <p:cNvPr id="4" name="Text Placeholder 3">
            <a:extLst>
              <a:ext uri="{FF2B5EF4-FFF2-40B4-BE49-F238E27FC236}">
                <a16:creationId xmlns:a16="http://schemas.microsoft.com/office/drawing/2014/main" id="{070D4137-498F-F644-8D69-2EE22EC20BE3}"/>
              </a:ext>
            </a:extLst>
          </p:cNvPr>
          <p:cNvSpPr>
            <a:spLocks noGrp="1"/>
          </p:cNvSpPr>
          <p:nvPr>
            <p:ph type="body" sz="quarter" idx="15"/>
          </p:nvPr>
        </p:nvSpPr>
        <p:spPr/>
        <p:txBody>
          <a:bodyPr/>
          <a:lstStyle/>
          <a:p>
            <a:r>
              <a:rPr lang="en-US" b="0" dirty="0"/>
              <a:t>R-CNN: Regions with CNN feature</a:t>
            </a:r>
            <a:endParaRPr lang="en-US" dirty="0"/>
          </a:p>
        </p:txBody>
      </p:sp>
      <p:sp>
        <p:nvSpPr>
          <p:cNvPr id="5" name="Text Placeholder 4">
            <a:extLst>
              <a:ext uri="{FF2B5EF4-FFF2-40B4-BE49-F238E27FC236}">
                <a16:creationId xmlns:a16="http://schemas.microsoft.com/office/drawing/2014/main" id="{70A968C1-94DC-BE4C-925F-38B45EADFC05}"/>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221CBD82-59F7-D74B-8FC3-A85B07B71070}"/>
              </a:ext>
            </a:extLst>
          </p:cNvPr>
          <p:cNvSpPr>
            <a:spLocks noGrp="1"/>
          </p:cNvSpPr>
          <p:nvPr>
            <p:ph type="ftr" sz="quarter" idx="23"/>
          </p:nvPr>
        </p:nvSpPr>
        <p:spPr/>
        <p:txBody>
          <a:bodyPr/>
          <a:lstStyle/>
          <a:p>
            <a:r>
              <a:rPr lang="de-DE" dirty="0"/>
              <a:t>Sven Mayer</a:t>
            </a:r>
          </a:p>
        </p:txBody>
      </p:sp>
      <p:sp>
        <p:nvSpPr>
          <p:cNvPr id="7" name="Slide Number Placeholder 6">
            <a:extLst>
              <a:ext uri="{FF2B5EF4-FFF2-40B4-BE49-F238E27FC236}">
                <a16:creationId xmlns:a16="http://schemas.microsoft.com/office/drawing/2014/main" id="{169C272F-807A-D04E-843E-2747CFA0F5E4}"/>
              </a:ext>
            </a:extLst>
          </p:cNvPr>
          <p:cNvSpPr>
            <a:spLocks noGrp="1"/>
          </p:cNvSpPr>
          <p:nvPr>
            <p:ph type="sldNum" sz="quarter" idx="24"/>
          </p:nvPr>
        </p:nvSpPr>
        <p:spPr/>
        <p:txBody>
          <a:bodyPr/>
          <a:lstStyle/>
          <a:p>
            <a:fld id="{C564DEAC-083F-4EA1-9D67-84BB3A537A3E}" type="slidenum">
              <a:rPr lang="de-DE" smtClean="0"/>
              <a:pPr/>
              <a:t>17</a:t>
            </a:fld>
            <a:endParaRPr lang="de-DE" dirty="0"/>
          </a:p>
        </p:txBody>
      </p:sp>
      <p:pic>
        <p:nvPicPr>
          <p:cNvPr id="8" name="Picture 7">
            <a:extLst>
              <a:ext uri="{FF2B5EF4-FFF2-40B4-BE49-F238E27FC236}">
                <a16:creationId xmlns:a16="http://schemas.microsoft.com/office/drawing/2014/main" id="{A9F54FD9-FCA1-2A43-9140-967D5517DBF3}"/>
              </a:ext>
            </a:extLst>
          </p:cNvPr>
          <p:cNvPicPr>
            <a:picLocks noChangeAspect="1"/>
          </p:cNvPicPr>
          <p:nvPr/>
        </p:nvPicPr>
        <p:blipFill>
          <a:blip r:embed="rId2"/>
          <a:stretch>
            <a:fillRect/>
          </a:stretch>
        </p:blipFill>
        <p:spPr>
          <a:xfrm>
            <a:off x="695324" y="2565401"/>
            <a:ext cx="7933688" cy="2375777"/>
          </a:xfrm>
          <a:prstGeom prst="rect">
            <a:avLst/>
          </a:prstGeom>
        </p:spPr>
      </p:pic>
      <p:sp>
        <p:nvSpPr>
          <p:cNvPr id="12" name="Rectangle 11">
            <a:extLst>
              <a:ext uri="{FF2B5EF4-FFF2-40B4-BE49-F238E27FC236}">
                <a16:creationId xmlns:a16="http://schemas.microsoft.com/office/drawing/2014/main" id="{702B7868-7E27-2C43-8D8F-FA53201114D0}"/>
              </a:ext>
            </a:extLst>
          </p:cNvPr>
          <p:cNvSpPr/>
          <p:nvPr/>
        </p:nvSpPr>
        <p:spPr>
          <a:xfrm>
            <a:off x="695324" y="5529174"/>
            <a:ext cx="7956547" cy="600164"/>
          </a:xfrm>
          <a:prstGeom prst="rect">
            <a:avLst/>
          </a:prstGeom>
        </p:spPr>
        <p:txBody>
          <a:bodyPr wrap="square">
            <a:spAutoFit/>
          </a:bodyPr>
          <a:lstStyle/>
          <a:p>
            <a:r>
              <a:rPr lang="en-US" sz="1100" dirty="0">
                <a:latin typeface="Arial" panose="020B0604020202020204" pitchFamily="34" charset="0"/>
                <a:cs typeface="Arial" panose="020B0604020202020204" pitchFamily="34" charset="0"/>
              </a:rPr>
              <a:t>Ross </a:t>
            </a:r>
            <a:r>
              <a:rPr lang="en-US" sz="1100" dirty="0" err="1">
                <a:latin typeface="Arial" panose="020B0604020202020204" pitchFamily="34" charset="0"/>
                <a:cs typeface="Arial" panose="020B0604020202020204" pitchFamily="34" charset="0"/>
              </a:rPr>
              <a:t>Girshick</a:t>
            </a:r>
            <a:r>
              <a:rPr lang="en-US" sz="1100" dirty="0">
                <a:latin typeface="Arial" panose="020B0604020202020204" pitchFamily="34" charset="0"/>
                <a:cs typeface="Arial" panose="020B0604020202020204" pitchFamily="34" charset="0"/>
              </a:rPr>
              <a:t>, Jeff Donahue, Trevor Darrell, and Jitendra Malik. Rich feature hierarchies for accurate object detection and semantic segmentation (2014) In Proceedings of the IEEE conference on computer vision and pattern recognition, pp. 580-587. DOI: </a:t>
            </a:r>
            <a:r>
              <a:rPr lang="en-US"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https://doi.org/10.1109/CVPR.2014.81</a:t>
            </a:r>
            <a:r>
              <a:rPr lang="en-US" sz="1100" dirty="0">
                <a:latin typeface="Arial" panose="020B0604020202020204" pitchFamily="34" charset="0"/>
                <a:cs typeface="Arial" panose="020B0604020202020204" pitchFamily="34" charset="0"/>
              </a:rPr>
              <a:t> Source Code: </a:t>
            </a:r>
            <a:r>
              <a:rPr lang="en-US" sz="11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https://github.com/rbgirshick/rcnn</a:t>
            </a:r>
            <a:r>
              <a:rPr lang="en-US" sz="11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72349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32F0C3A6-8DC2-0243-A337-C3FEC325CC89}"/>
              </a:ext>
            </a:extLst>
          </p:cNvPr>
          <p:cNvSpPr>
            <a:spLocks noGrp="1"/>
          </p:cNvSpPr>
          <p:nvPr>
            <p:ph type="body" sz="quarter" idx="13"/>
          </p:nvPr>
        </p:nvSpPr>
        <p:spPr/>
        <p:txBody>
          <a:bodyPr/>
          <a:lstStyle/>
          <a:p>
            <a:endParaRPr lang="en-US" dirty="0"/>
          </a:p>
        </p:txBody>
      </p:sp>
      <p:sp>
        <p:nvSpPr>
          <p:cNvPr id="2" name="Title 1">
            <a:extLst>
              <a:ext uri="{FF2B5EF4-FFF2-40B4-BE49-F238E27FC236}">
                <a16:creationId xmlns:a16="http://schemas.microsoft.com/office/drawing/2014/main" id="{954AF850-1B2D-E640-884E-AF62548867FF}"/>
              </a:ext>
            </a:extLst>
          </p:cNvPr>
          <p:cNvSpPr>
            <a:spLocks noGrp="1"/>
          </p:cNvSpPr>
          <p:nvPr>
            <p:ph type="title"/>
          </p:nvPr>
        </p:nvSpPr>
        <p:spPr/>
        <p:txBody>
          <a:bodyPr/>
          <a:lstStyle/>
          <a:p>
            <a:r>
              <a:rPr lang="en-US" dirty="0"/>
              <a:t>Object Detection</a:t>
            </a:r>
          </a:p>
        </p:txBody>
      </p:sp>
      <p:sp>
        <p:nvSpPr>
          <p:cNvPr id="4" name="Text Placeholder 3">
            <a:extLst>
              <a:ext uri="{FF2B5EF4-FFF2-40B4-BE49-F238E27FC236}">
                <a16:creationId xmlns:a16="http://schemas.microsoft.com/office/drawing/2014/main" id="{F7A921E2-9AA9-954C-9A2F-314C597C3151}"/>
              </a:ext>
            </a:extLst>
          </p:cNvPr>
          <p:cNvSpPr>
            <a:spLocks noGrp="1"/>
          </p:cNvSpPr>
          <p:nvPr>
            <p:ph type="body" sz="quarter" idx="15"/>
          </p:nvPr>
        </p:nvSpPr>
        <p:spPr/>
        <p:txBody>
          <a:bodyPr/>
          <a:lstStyle/>
          <a:p>
            <a:r>
              <a:rPr lang="en-US" dirty="0"/>
              <a:t>YOLO – You Only Look Once</a:t>
            </a:r>
          </a:p>
        </p:txBody>
      </p:sp>
      <p:sp>
        <p:nvSpPr>
          <p:cNvPr id="5" name="Text Placeholder 4">
            <a:extLst>
              <a:ext uri="{FF2B5EF4-FFF2-40B4-BE49-F238E27FC236}">
                <a16:creationId xmlns:a16="http://schemas.microsoft.com/office/drawing/2014/main" id="{20E36479-B6E7-B74F-95CF-F9183EB1139C}"/>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17CE83E6-3BF9-9C41-A02A-AB078740133B}"/>
              </a:ext>
            </a:extLst>
          </p:cNvPr>
          <p:cNvSpPr>
            <a:spLocks noGrp="1"/>
          </p:cNvSpPr>
          <p:nvPr>
            <p:ph type="ftr" sz="quarter" idx="23"/>
          </p:nvPr>
        </p:nvSpPr>
        <p:spPr/>
        <p:txBody>
          <a:bodyPr/>
          <a:lstStyle/>
          <a:p>
            <a:r>
              <a:rPr lang="de-DE" dirty="0"/>
              <a:t>Sven Mayer</a:t>
            </a:r>
          </a:p>
        </p:txBody>
      </p:sp>
      <p:sp>
        <p:nvSpPr>
          <p:cNvPr id="7" name="Slide Number Placeholder 6">
            <a:extLst>
              <a:ext uri="{FF2B5EF4-FFF2-40B4-BE49-F238E27FC236}">
                <a16:creationId xmlns:a16="http://schemas.microsoft.com/office/drawing/2014/main" id="{38E1FC01-752B-6245-90A6-383459B2D9EF}"/>
              </a:ext>
            </a:extLst>
          </p:cNvPr>
          <p:cNvSpPr>
            <a:spLocks noGrp="1"/>
          </p:cNvSpPr>
          <p:nvPr>
            <p:ph type="sldNum" sz="quarter" idx="24"/>
          </p:nvPr>
        </p:nvSpPr>
        <p:spPr/>
        <p:txBody>
          <a:bodyPr/>
          <a:lstStyle/>
          <a:p>
            <a:fld id="{C564DEAC-083F-4EA1-9D67-84BB3A537A3E}" type="slidenum">
              <a:rPr lang="de-DE" smtClean="0"/>
              <a:pPr/>
              <a:t>18</a:t>
            </a:fld>
            <a:endParaRPr lang="de-DE" dirty="0"/>
          </a:p>
        </p:txBody>
      </p:sp>
      <p:sp>
        <p:nvSpPr>
          <p:cNvPr id="8" name="Rectangle 7">
            <a:extLst>
              <a:ext uri="{FF2B5EF4-FFF2-40B4-BE49-F238E27FC236}">
                <a16:creationId xmlns:a16="http://schemas.microsoft.com/office/drawing/2014/main" id="{1F5A1E56-7F4D-DD42-9576-5E45000FA2E5}"/>
              </a:ext>
            </a:extLst>
          </p:cNvPr>
          <p:cNvSpPr/>
          <p:nvPr/>
        </p:nvSpPr>
        <p:spPr>
          <a:xfrm>
            <a:off x="695324" y="5769345"/>
            <a:ext cx="7956549" cy="430887"/>
          </a:xfrm>
          <a:prstGeom prst="rect">
            <a:avLst/>
          </a:prstGeom>
        </p:spPr>
        <p:txBody>
          <a:bodyPr wrap="square">
            <a:spAutoFit/>
          </a:bodyPr>
          <a:lstStyle/>
          <a:p>
            <a:r>
              <a:rPr lang="en-US" sz="1100" dirty="0"/>
              <a:t>Joseph Redmon, and Ali Farhadi. "Yolov3: An incremental improvement." </a:t>
            </a:r>
            <a:r>
              <a:rPr lang="en-US" sz="1100" dirty="0" err="1"/>
              <a:t>arXiv</a:t>
            </a:r>
            <a:r>
              <a:rPr lang="en-US" sz="1100" dirty="0"/>
              <a:t> preprint arXiv:1804.02767 (2018). </a:t>
            </a:r>
            <a:br>
              <a:rPr lang="en-US" sz="1100" dirty="0"/>
            </a:br>
            <a:r>
              <a:rPr lang="en-US" sz="1100" dirty="0"/>
              <a:t>URL: </a:t>
            </a:r>
            <a:r>
              <a:rPr lang="en-US" sz="1100" dirty="0">
                <a:hlinkClick r:id="rId4">
                  <a:extLst>
                    <a:ext uri="{A12FA001-AC4F-418D-AE19-62706E023703}">
                      <ahyp:hlinkClr xmlns:ahyp="http://schemas.microsoft.com/office/drawing/2018/hyperlinkcolor" val="tx"/>
                    </a:ext>
                  </a:extLst>
                </a:hlinkClick>
              </a:rPr>
              <a:t>https://pjreddie.com/darknet/yolo/</a:t>
            </a:r>
            <a:r>
              <a:rPr lang="en-US" sz="1100" dirty="0"/>
              <a:t> </a:t>
            </a:r>
          </a:p>
        </p:txBody>
      </p:sp>
      <p:sp>
        <p:nvSpPr>
          <p:cNvPr id="9" name="Rectangle 8">
            <a:extLst>
              <a:ext uri="{FF2B5EF4-FFF2-40B4-BE49-F238E27FC236}">
                <a16:creationId xmlns:a16="http://schemas.microsoft.com/office/drawing/2014/main" id="{3BC1C088-A165-5949-A8DE-6A06FA9421BF}"/>
              </a:ext>
            </a:extLst>
          </p:cNvPr>
          <p:cNvSpPr/>
          <p:nvPr/>
        </p:nvSpPr>
        <p:spPr>
          <a:xfrm rot="16200000">
            <a:off x="-501913" y="4669882"/>
            <a:ext cx="1999265" cy="261610"/>
          </a:xfrm>
          <a:prstGeom prst="rect">
            <a:avLst/>
          </a:prstGeom>
        </p:spPr>
        <p:txBody>
          <a:bodyPr wrap="none">
            <a:spAutoFit/>
          </a:bodyPr>
          <a:lstStyle/>
          <a:p>
            <a:r>
              <a:rPr lang="en-US" sz="1100" dirty="0">
                <a:hlinkClick r:id="rId5">
                  <a:extLst>
                    <a:ext uri="{A12FA001-AC4F-418D-AE19-62706E023703}">
                      <ahyp:hlinkClr xmlns:ahyp="http://schemas.microsoft.com/office/drawing/2018/hyperlinkcolor" val="tx"/>
                    </a:ext>
                  </a:extLst>
                </a:hlinkClick>
              </a:rPr>
              <a:t>https://youtu.be/MPU2HistivI</a:t>
            </a:r>
            <a:r>
              <a:rPr lang="en-US" sz="1100" dirty="0"/>
              <a:t> </a:t>
            </a:r>
          </a:p>
        </p:txBody>
      </p:sp>
      <p:pic>
        <p:nvPicPr>
          <p:cNvPr id="12" name="YOLOv3-v2" descr="YOLOv3-v2">
            <a:hlinkClick r:id="" action="ppaction://media"/>
            <a:extLst>
              <a:ext uri="{FF2B5EF4-FFF2-40B4-BE49-F238E27FC236}">
                <a16:creationId xmlns:a16="http://schemas.microsoft.com/office/drawing/2014/main" id="{9CA1016B-9258-DF49-AA73-507A952A483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95322" y="1491008"/>
            <a:ext cx="7680582" cy="4320328"/>
          </a:xfrm>
          <a:prstGeom prst="rect">
            <a:avLst/>
          </a:prstGeom>
        </p:spPr>
      </p:pic>
    </p:spTree>
    <p:extLst>
      <p:ext uri="{BB962C8B-B14F-4D97-AF65-F5344CB8AC3E}">
        <p14:creationId xmlns:p14="http://schemas.microsoft.com/office/powerpoint/2010/main" val="308628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CED27-CB79-EE4C-B5F1-E0B899169543}"/>
              </a:ext>
            </a:extLst>
          </p:cNvPr>
          <p:cNvSpPr>
            <a:spLocks noGrp="1"/>
          </p:cNvSpPr>
          <p:nvPr>
            <p:ph type="title"/>
          </p:nvPr>
        </p:nvSpPr>
        <p:spPr/>
        <p:txBody>
          <a:bodyPr/>
          <a:lstStyle/>
          <a:p>
            <a:r>
              <a:rPr lang="en-US" dirty="0"/>
              <a:t>Machine Learning for HCI</a:t>
            </a:r>
          </a:p>
        </p:txBody>
      </p:sp>
      <p:sp>
        <p:nvSpPr>
          <p:cNvPr id="4" name="Text Placeholder 3">
            <a:extLst>
              <a:ext uri="{FF2B5EF4-FFF2-40B4-BE49-F238E27FC236}">
                <a16:creationId xmlns:a16="http://schemas.microsoft.com/office/drawing/2014/main" id="{6E9A8B52-E0EE-7442-8863-38C4142E91A1}"/>
              </a:ext>
            </a:extLst>
          </p:cNvPr>
          <p:cNvSpPr>
            <a:spLocks noGrp="1"/>
          </p:cNvSpPr>
          <p:nvPr>
            <p:ph type="body" sz="quarter" idx="15"/>
          </p:nvPr>
        </p:nvSpPr>
        <p:spPr/>
        <p:txBody>
          <a:bodyPr/>
          <a:lstStyle/>
          <a:p>
            <a:endParaRPr lang="en-US" dirty="0"/>
          </a:p>
        </p:txBody>
      </p:sp>
      <p:sp>
        <p:nvSpPr>
          <p:cNvPr id="5" name="Text Placeholder 4">
            <a:extLst>
              <a:ext uri="{FF2B5EF4-FFF2-40B4-BE49-F238E27FC236}">
                <a16:creationId xmlns:a16="http://schemas.microsoft.com/office/drawing/2014/main" id="{E7D7C07B-F04F-2346-9303-1AE5E19F37F6}"/>
              </a:ext>
            </a:extLst>
          </p:cNvPr>
          <p:cNvSpPr>
            <a:spLocks noGrp="1"/>
          </p:cNvSpPr>
          <p:nvPr>
            <p:ph type="body" sz="quarter" idx="21"/>
          </p:nvPr>
        </p:nvSpPr>
        <p:spPr/>
        <p:txBody>
          <a:bodyPr>
            <a:normAutofit/>
          </a:bodyPr>
          <a:lstStyle/>
          <a:p>
            <a:r>
              <a:rPr lang="en-US" dirty="0"/>
              <a:t>Users' Context in Smart Environments</a:t>
            </a:r>
          </a:p>
        </p:txBody>
      </p:sp>
      <p:sp>
        <p:nvSpPr>
          <p:cNvPr id="6" name="Footer Placeholder 5">
            <a:extLst>
              <a:ext uri="{FF2B5EF4-FFF2-40B4-BE49-F238E27FC236}">
                <a16:creationId xmlns:a16="http://schemas.microsoft.com/office/drawing/2014/main" id="{72657D45-86C0-4848-8588-045A40B22A08}"/>
              </a:ext>
            </a:extLst>
          </p:cNvPr>
          <p:cNvSpPr>
            <a:spLocks noGrp="1"/>
          </p:cNvSpPr>
          <p:nvPr>
            <p:ph type="ftr" sz="quarter" idx="23"/>
          </p:nvPr>
        </p:nvSpPr>
        <p:spPr/>
        <p:txBody>
          <a:bodyPr/>
          <a:lstStyle/>
          <a:p>
            <a:r>
              <a:rPr lang="de-DE" dirty="0"/>
              <a:t>Sven Mayer</a:t>
            </a:r>
          </a:p>
        </p:txBody>
      </p:sp>
      <p:sp>
        <p:nvSpPr>
          <p:cNvPr id="7" name="Slide Number Placeholder 6">
            <a:extLst>
              <a:ext uri="{FF2B5EF4-FFF2-40B4-BE49-F238E27FC236}">
                <a16:creationId xmlns:a16="http://schemas.microsoft.com/office/drawing/2014/main" id="{9927C2D8-1413-8648-BA97-4DD851AB1770}"/>
              </a:ext>
            </a:extLst>
          </p:cNvPr>
          <p:cNvSpPr>
            <a:spLocks noGrp="1"/>
          </p:cNvSpPr>
          <p:nvPr>
            <p:ph type="sldNum" sz="quarter" idx="24"/>
          </p:nvPr>
        </p:nvSpPr>
        <p:spPr/>
        <p:txBody>
          <a:bodyPr/>
          <a:lstStyle/>
          <a:p>
            <a:fld id="{C564DEAC-083F-4EA1-9D67-84BB3A537A3E}" type="slidenum">
              <a:rPr lang="de-DE" smtClean="0"/>
              <a:pPr/>
              <a:t>19</a:t>
            </a:fld>
            <a:endParaRPr lang="de-DE" dirty="0"/>
          </a:p>
        </p:txBody>
      </p:sp>
      <p:pic>
        <p:nvPicPr>
          <p:cNvPr id="8" name="Picture 7">
            <a:extLst>
              <a:ext uri="{FF2B5EF4-FFF2-40B4-BE49-F238E27FC236}">
                <a16:creationId xmlns:a16="http://schemas.microsoft.com/office/drawing/2014/main" id="{BD419C10-B2AC-C543-9E2B-5A323D365CA5}"/>
              </a:ext>
            </a:extLst>
          </p:cNvPr>
          <p:cNvPicPr>
            <a:picLocks noChangeAspect="1"/>
          </p:cNvPicPr>
          <p:nvPr/>
        </p:nvPicPr>
        <p:blipFill rotWithShape="1">
          <a:blip r:embed="rId2"/>
          <a:srcRect t="730" b="815"/>
          <a:stretch/>
        </p:blipFill>
        <p:spPr>
          <a:xfrm>
            <a:off x="6176252" y="156761"/>
            <a:ext cx="2475624" cy="32722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a:extLst>
              <a:ext uri="{FF2B5EF4-FFF2-40B4-BE49-F238E27FC236}">
                <a16:creationId xmlns:a16="http://schemas.microsoft.com/office/drawing/2014/main" id="{FC691CA3-0281-B04A-8F2A-B54785A93448}"/>
              </a:ext>
            </a:extLst>
          </p:cNvPr>
          <p:cNvSpPr/>
          <p:nvPr/>
        </p:nvSpPr>
        <p:spPr>
          <a:xfrm>
            <a:off x="695323" y="5791950"/>
            <a:ext cx="7956549" cy="430887"/>
          </a:xfrm>
          <a:prstGeom prst="rect">
            <a:avLst/>
          </a:prstGeom>
        </p:spPr>
        <p:txBody>
          <a:bodyPr wrap="square">
            <a:spAutoFit/>
          </a:bodyPr>
          <a:lstStyle/>
          <a:p>
            <a:r>
              <a:rPr lang="en-US" sz="1100" dirty="0" err="1"/>
              <a:t>Huy</a:t>
            </a:r>
            <a:r>
              <a:rPr lang="en-US" sz="1100" dirty="0"/>
              <a:t> Viet Le, Sven Mayer, and Niels </a:t>
            </a:r>
            <a:r>
              <a:rPr lang="en-US" sz="1100" dirty="0" err="1"/>
              <a:t>Henze</a:t>
            </a:r>
            <a:r>
              <a:rPr lang="en-US" sz="1100" dirty="0"/>
              <a:t>. 2020. Deep learning for human-computer interaction. interactions 28, 1 (January - February 2021), 78–82. DOI: </a:t>
            </a:r>
            <a:r>
              <a:rPr lang="en-US" sz="1100" dirty="0">
                <a:hlinkClick r:id="rId3">
                  <a:extLst>
                    <a:ext uri="{A12FA001-AC4F-418D-AE19-62706E023703}">
                      <ahyp:hlinkClr xmlns:ahyp="http://schemas.microsoft.com/office/drawing/2018/hyperlinkcolor" val="tx"/>
                    </a:ext>
                  </a:extLst>
                </a:hlinkClick>
              </a:rPr>
              <a:t>https://doi.org/10.1145/3436958</a:t>
            </a:r>
            <a:r>
              <a:rPr lang="en-US" sz="1100" dirty="0"/>
              <a:t>  </a:t>
            </a:r>
          </a:p>
        </p:txBody>
      </p:sp>
      <p:pic>
        <p:nvPicPr>
          <p:cNvPr id="10" name="Picture 9">
            <a:extLst>
              <a:ext uri="{FF2B5EF4-FFF2-40B4-BE49-F238E27FC236}">
                <a16:creationId xmlns:a16="http://schemas.microsoft.com/office/drawing/2014/main" id="{C4D11552-1AA9-054B-883A-7D0DF54782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872" y="2049784"/>
            <a:ext cx="5661602" cy="1366885"/>
          </a:xfrm>
          <a:prstGeom prst="rect">
            <a:avLst/>
          </a:prstGeom>
        </p:spPr>
      </p:pic>
      <p:pic>
        <p:nvPicPr>
          <p:cNvPr id="11" name="Picture 10">
            <a:extLst>
              <a:ext uri="{FF2B5EF4-FFF2-40B4-BE49-F238E27FC236}">
                <a16:creationId xmlns:a16="http://schemas.microsoft.com/office/drawing/2014/main" id="{E6E089A0-4F51-1E41-B18F-A2A4B0ACCB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872" y="4046295"/>
            <a:ext cx="5661602" cy="1552511"/>
          </a:xfrm>
          <a:prstGeom prst="rect">
            <a:avLst/>
          </a:prstGeom>
        </p:spPr>
      </p:pic>
      <p:sp>
        <p:nvSpPr>
          <p:cNvPr id="13" name="Rechteck 8">
            <a:extLst>
              <a:ext uri="{FF2B5EF4-FFF2-40B4-BE49-F238E27FC236}">
                <a16:creationId xmlns:a16="http://schemas.microsoft.com/office/drawing/2014/main" id="{1EDAE154-FF2B-334A-ADCC-80CB4C287BEF}"/>
              </a:ext>
            </a:extLst>
          </p:cNvPr>
          <p:cNvSpPr/>
          <p:nvPr/>
        </p:nvSpPr>
        <p:spPr>
          <a:xfrm>
            <a:off x="112418" y="1653766"/>
            <a:ext cx="4477325" cy="3802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User Centered Design Cycle ISO 9241</a:t>
            </a:r>
          </a:p>
        </p:txBody>
      </p:sp>
      <p:sp>
        <p:nvSpPr>
          <p:cNvPr id="14" name="Rechteck 8">
            <a:extLst>
              <a:ext uri="{FF2B5EF4-FFF2-40B4-BE49-F238E27FC236}">
                <a16:creationId xmlns:a16="http://schemas.microsoft.com/office/drawing/2014/main" id="{E38AAFE2-6B95-B244-BEA5-6CCD44A3326F}"/>
              </a:ext>
            </a:extLst>
          </p:cNvPr>
          <p:cNvSpPr/>
          <p:nvPr/>
        </p:nvSpPr>
        <p:spPr>
          <a:xfrm>
            <a:off x="112418" y="3542417"/>
            <a:ext cx="4477325" cy="3802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Adaptation for Machine Learning</a:t>
            </a:r>
          </a:p>
        </p:txBody>
      </p:sp>
    </p:spTree>
    <p:extLst>
      <p:ext uri="{BB962C8B-B14F-4D97-AF65-F5344CB8AC3E}">
        <p14:creationId xmlns:p14="http://schemas.microsoft.com/office/powerpoint/2010/main" val="2711253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56D2C59-37E2-3D42-86BA-21086F422BCD}"/>
              </a:ext>
            </a:extLst>
          </p:cNvPr>
          <p:cNvSpPr>
            <a:spLocks noGrp="1"/>
          </p:cNvSpPr>
          <p:nvPr>
            <p:ph type="title"/>
          </p:nvPr>
        </p:nvSpPr>
        <p:spPr/>
        <p:txBody>
          <a:bodyPr/>
          <a:lstStyle/>
          <a:p>
            <a:r>
              <a:rPr lang="en-US" dirty="0"/>
              <a:t>Context Awareness Interaction</a:t>
            </a:r>
          </a:p>
        </p:txBody>
      </p:sp>
      <p:sp>
        <p:nvSpPr>
          <p:cNvPr id="10" name="Text Placeholder 9">
            <a:extLst>
              <a:ext uri="{FF2B5EF4-FFF2-40B4-BE49-F238E27FC236}">
                <a16:creationId xmlns:a16="http://schemas.microsoft.com/office/drawing/2014/main" id="{005899E0-07CD-314F-AB15-751844C47436}"/>
              </a:ext>
            </a:extLst>
          </p:cNvPr>
          <p:cNvSpPr>
            <a:spLocks noGrp="1"/>
          </p:cNvSpPr>
          <p:nvPr>
            <p:ph type="body" sz="quarter" idx="13"/>
          </p:nvPr>
        </p:nvSpPr>
        <p:spPr/>
        <p:txBody>
          <a:bodyPr/>
          <a:lstStyle/>
          <a:p>
            <a:endParaRPr lang="en-US"/>
          </a:p>
        </p:txBody>
      </p:sp>
      <p:sp>
        <p:nvSpPr>
          <p:cNvPr id="11" name="Text Placeholder 10">
            <a:extLst>
              <a:ext uri="{FF2B5EF4-FFF2-40B4-BE49-F238E27FC236}">
                <a16:creationId xmlns:a16="http://schemas.microsoft.com/office/drawing/2014/main" id="{8E1047C0-27D1-814C-8791-F4AB33C7B9BC}"/>
              </a:ext>
            </a:extLst>
          </p:cNvPr>
          <p:cNvSpPr>
            <a:spLocks noGrp="1"/>
          </p:cNvSpPr>
          <p:nvPr>
            <p:ph type="body" sz="quarter" idx="15"/>
          </p:nvPr>
        </p:nvSpPr>
        <p:spPr/>
        <p:txBody>
          <a:bodyPr/>
          <a:lstStyle/>
          <a:p>
            <a:endParaRPr lang="en-US"/>
          </a:p>
        </p:txBody>
      </p:sp>
      <p:sp>
        <p:nvSpPr>
          <p:cNvPr id="12" name="Text Placeholder 11">
            <a:extLst>
              <a:ext uri="{FF2B5EF4-FFF2-40B4-BE49-F238E27FC236}">
                <a16:creationId xmlns:a16="http://schemas.microsoft.com/office/drawing/2014/main" id="{0E369ABF-9AC1-AA4F-97AA-5F30DA2DD171}"/>
              </a:ext>
            </a:extLst>
          </p:cNvPr>
          <p:cNvSpPr>
            <a:spLocks noGrp="1"/>
          </p:cNvSpPr>
          <p:nvPr>
            <p:ph type="body" sz="quarter" idx="21"/>
          </p:nvPr>
        </p:nvSpPr>
        <p:spPr/>
        <p:txBody>
          <a:bodyPr/>
          <a:lstStyle/>
          <a:p>
            <a:endParaRPr lang="en-US"/>
          </a:p>
        </p:txBody>
      </p:sp>
      <p:sp>
        <p:nvSpPr>
          <p:cNvPr id="5" name="Footer Placeholder 4">
            <a:extLst>
              <a:ext uri="{FF2B5EF4-FFF2-40B4-BE49-F238E27FC236}">
                <a16:creationId xmlns:a16="http://schemas.microsoft.com/office/drawing/2014/main" id="{034F6FA6-27BC-A941-BB68-C94033EE68B6}"/>
              </a:ext>
            </a:extLst>
          </p:cNvPr>
          <p:cNvSpPr>
            <a:spLocks noGrp="1"/>
          </p:cNvSpPr>
          <p:nvPr>
            <p:ph type="ftr" sz="quarter" idx="23"/>
          </p:nvPr>
        </p:nvSpPr>
        <p:spPr/>
        <p:txBody>
          <a:bodyPr/>
          <a:lstStyle/>
          <a:p>
            <a:r>
              <a:rPr lang="de-DE" dirty="0"/>
              <a:t>Sven Mayer</a:t>
            </a:r>
          </a:p>
        </p:txBody>
      </p:sp>
      <p:sp>
        <p:nvSpPr>
          <p:cNvPr id="6" name="Slide Number Placeholder 5">
            <a:extLst>
              <a:ext uri="{FF2B5EF4-FFF2-40B4-BE49-F238E27FC236}">
                <a16:creationId xmlns:a16="http://schemas.microsoft.com/office/drawing/2014/main" id="{295039D6-FC00-2140-8EC6-52DF2B65A94F}"/>
              </a:ext>
            </a:extLst>
          </p:cNvPr>
          <p:cNvSpPr>
            <a:spLocks noGrp="1"/>
          </p:cNvSpPr>
          <p:nvPr>
            <p:ph type="sldNum" sz="quarter" idx="24"/>
          </p:nvPr>
        </p:nvSpPr>
        <p:spPr/>
        <p:txBody>
          <a:bodyPr/>
          <a:lstStyle/>
          <a:p>
            <a:fld id="{C564DEAC-083F-4EA1-9D67-84BB3A537A3E}" type="slidenum">
              <a:rPr lang="de-DE" smtClean="0"/>
              <a:pPr/>
              <a:t>2</a:t>
            </a:fld>
            <a:endParaRPr lang="de-DE" dirty="0"/>
          </a:p>
        </p:txBody>
      </p:sp>
      <p:pic>
        <p:nvPicPr>
          <p:cNvPr id="7" name="Picture 6">
            <a:extLst>
              <a:ext uri="{FF2B5EF4-FFF2-40B4-BE49-F238E27FC236}">
                <a16:creationId xmlns:a16="http://schemas.microsoft.com/office/drawing/2014/main" id="{0B118744-4B6F-1945-9ED7-6F5FB3E2C8DC}"/>
              </a:ext>
            </a:extLst>
          </p:cNvPr>
          <p:cNvPicPr>
            <a:picLocks noChangeAspect="1"/>
          </p:cNvPicPr>
          <p:nvPr/>
        </p:nvPicPr>
        <p:blipFill rotWithShape="1">
          <a:blip r:embed="rId2"/>
          <a:srcRect l="33650" r="33589"/>
          <a:stretch/>
        </p:blipFill>
        <p:spPr>
          <a:xfrm>
            <a:off x="807520" y="1194178"/>
            <a:ext cx="7662293" cy="4326768"/>
          </a:xfrm>
          <a:prstGeom prst="rect">
            <a:avLst/>
          </a:prstGeom>
        </p:spPr>
      </p:pic>
      <p:sp>
        <p:nvSpPr>
          <p:cNvPr id="8" name="Rectangle 7">
            <a:extLst>
              <a:ext uri="{FF2B5EF4-FFF2-40B4-BE49-F238E27FC236}">
                <a16:creationId xmlns:a16="http://schemas.microsoft.com/office/drawing/2014/main" id="{1D621A57-DCEC-BF44-8D7B-22964F0979D5}"/>
              </a:ext>
            </a:extLst>
          </p:cNvPr>
          <p:cNvSpPr/>
          <p:nvPr/>
        </p:nvSpPr>
        <p:spPr>
          <a:xfrm>
            <a:off x="695324" y="5602326"/>
            <a:ext cx="7956549" cy="600164"/>
          </a:xfrm>
          <a:prstGeom prst="rect">
            <a:avLst/>
          </a:prstGeom>
        </p:spPr>
        <p:txBody>
          <a:bodyPr wrap="square">
            <a:spAutoFit/>
          </a:bodyPr>
          <a:lstStyle/>
          <a:p>
            <a:r>
              <a:rPr lang="en-US" sz="1100" dirty="0"/>
              <a:t>Karan Ahuja, Andy Kong, Mayank Goel, and Chris Harrison. 2020. Direction-of-Voice (</a:t>
            </a:r>
            <a:r>
              <a:rPr lang="en-US" sz="1100" dirty="0" err="1"/>
              <a:t>DoV</a:t>
            </a:r>
            <a:r>
              <a:rPr lang="en-US" sz="1100" dirty="0"/>
              <a:t>) Estimation for Intuitive Speech Interaction with Smart Devices Ecosystems. In Proceedings of the 33rd Annual ACM Symposium on User Interface Software and Technology (UIST '20). ACM, New York, NY, USA, 1121–1131. DOI: </a:t>
            </a:r>
            <a:r>
              <a:rPr lang="en-US" sz="1100" dirty="0">
                <a:hlinkClick r:id="rId3">
                  <a:extLst>
                    <a:ext uri="{A12FA001-AC4F-418D-AE19-62706E023703}">
                      <ahyp:hlinkClr xmlns:ahyp="http://schemas.microsoft.com/office/drawing/2018/hyperlinkcolor" val="tx"/>
                    </a:ext>
                  </a:extLst>
                </a:hlinkClick>
              </a:rPr>
              <a:t>https://doi.org/10.1145/3379337.3415588</a:t>
            </a:r>
            <a:r>
              <a:rPr lang="en-US" sz="1100" dirty="0"/>
              <a:t> </a:t>
            </a:r>
          </a:p>
        </p:txBody>
      </p:sp>
    </p:spTree>
    <p:extLst>
      <p:ext uri="{BB962C8B-B14F-4D97-AF65-F5344CB8AC3E}">
        <p14:creationId xmlns:p14="http://schemas.microsoft.com/office/powerpoint/2010/main" val="2041307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1F8C7-A245-2940-8C3A-BAB6C029AEF2}"/>
              </a:ext>
            </a:extLst>
          </p:cNvPr>
          <p:cNvSpPr>
            <a:spLocks noGrp="1"/>
          </p:cNvSpPr>
          <p:nvPr>
            <p:ph type="title"/>
          </p:nvPr>
        </p:nvSpPr>
        <p:spPr/>
        <p:txBody>
          <a:bodyPr/>
          <a:lstStyle/>
          <a:p>
            <a:r>
              <a:rPr lang="en-US" dirty="0"/>
              <a:t>Neuronal Network Concepts</a:t>
            </a:r>
          </a:p>
        </p:txBody>
      </p:sp>
      <p:sp>
        <p:nvSpPr>
          <p:cNvPr id="3" name="Text Placeholder 2">
            <a:extLst>
              <a:ext uri="{FF2B5EF4-FFF2-40B4-BE49-F238E27FC236}">
                <a16:creationId xmlns:a16="http://schemas.microsoft.com/office/drawing/2014/main" id="{57BBBC5C-E88D-6542-9690-E9CB8FA271EB}"/>
              </a:ext>
            </a:extLst>
          </p:cNvPr>
          <p:cNvSpPr>
            <a:spLocks noGrp="1"/>
          </p:cNvSpPr>
          <p:nvPr>
            <p:ph type="body" sz="quarter" idx="13"/>
          </p:nvPr>
        </p:nvSpPr>
        <p:spPr/>
        <p:txBody>
          <a:bodyPr/>
          <a:lstStyle/>
          <a:p>
            <a:r>
              <a:rPr lang="en-US" dirty="0"/>
              <a:t>Classification vs. Regression</a:t>
            </a:r>
          </a:p>
          <a:p>
            <a:endParaRPr lang="en-US" dirty="0"/>
          </a:p>
          <a:p>
            <a:r>
              <a:rPr lang="en-US" dirty="0"/>
              <a:t>Feature Extraction vs. Representation Learning</a:t>
            </a:r>
          </a:p>
          <a:p>
            <a:endParaRPr lang="en-US" dirty="0"/>
          </a:p>
          <a:p>
            <a:r>
              <a:rPr lang="en-US" dirty="0"/>
              <a:t>Model Structures</a:t>
            </a:r>
          </a:p>
          <a:p>
            <a:pPr lvl="1"/>
            <a:r>
              <a:rPr lang="en-US" dirty="0"/>
              <a:t>Neuronal Network</a:t>
            </a:r>
          </a:p>
          <a:p>
            <a:pPr lvl="1"/>
            <a:r>
              <a:rPr lang="en-US" dirty="0"/>
              <a:t>Convolutional Neural Network</a:t>
            </a:r>
          </a:p>
          <a:p>
            <a:pPr lvl="1"/>
            <a:r>
              <a:rPr lang="en-US" dirty="0"/>
              <a:t>RNN</a:t>
            </a:r>
          </a:p>
          <a:p>
            <a:pPr lvl="1"/>
            <a:r>
              <a:rPr lang="en-US" dirty="0"/>
              <a:t>Long short-term memory (LSTM)</a:t>
            </a:r>
          </a:p>
        </p:txBody>
      </p:sp>
      <p:sp>
        <p:nvSpPr>
          <p:cNvPr id="4" name="Text Placeholder 3">
            <a:extLst>
              <a:ext uri="{FF2B5EF4-FFF2-40B4-BE49-F238E27FC236}">
                <a16:creationId xmlns:a16="http://schemas.microsoft.com/office/drawing/2014/main" id="{AFA96BC7-6EC2-CE40-9AAE-48D8961C309F}"/>
              </a:ext>
            </a:extLst>
          </p:cNvPr>
          <p:cNvSpPr>
            <a:spLocks noGrp="1"/>
          </p:cNvSpPr>
          <p:nvPr>
            <p:ph type="body" sz="quarter" idx="15"/>
          </p:nvPr>
        </p:nvSpPr>
        <p:spPr/>
        <p:txBody>
          <a:bodyPr/>
          <a:lstStyle/>
          <a:p>
            <a:r>
              <a:rPr lang="en-US" dirty="0"/>
              <a:t>Introduced concepts</a:t>
            </a:r>
          </a:p>
        </p:txBody>
      </p:sp>
      <p:sp>
        <p:nvSpPr>
          <p:cNvPr id="5" name="Text Placeholder 4">
            <a:extLst>
              <a:ext uri="{FF2B5EF4-FFF2-40B4-BE49-F238E27FC236}">
                <a16:creationId xmlns:a16="http://schemas.microsoft.com/office/drawing/2014/main" id="{73E32BDB-A7B6-3F49-845C-123525B0873D}"/>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82583BA7-5082-5540-8857-2BF8D2B4C301}"/>
              </a:ext>
            </a:extLst>
          </p:cNvPr>
          <p:cNvSpPr>
            <a:spLocks noGrp="1"/>
          </p:cNvSpPr>
          <p:nvPr>
            <p:ph type="ftr" sz="quarter" idx="23"/>
          </p:nvPr>
        </p:nvSpPr>
        <p:spPr/>
        <p:txBody>
          <a:bodyPr/>
          <a:lstStyle/>
          <a:p>
            <a:r>
              <a:rPr lang="de-DE" dirty="0"/>
              <a:t>Sven Mayer</a:t>
            </a:r>
          </a:p>
        </p:txBody>
      </p:sp>
      <p:sp>
        <p:nvSpPr>
          <p:cNvPr id="7" name="Slide Number Placeholder 6">
            <a:extLst>
              <a:ext uri="{FF2B5EF4-FFF2-40B4-BE49-F238E27FC236}">
                <a16:creationId xmlns:a16="http://schemas.microsoft.com/office/drawing/2014/main" id="{43A51C73-AD87-954B-A6F8-C5393147A76B}"/>
              </a:ext>
            </a:extLst>
          </p:cNvPr>
          <p:cNvSpPr>
            <a:spLocks noGrp="1"/>
          </p:cNvSpPr>
          <p:nvPr>
            <p:ph type="sldNum" sz="quarter" idx="24"/>
          </p:nvPr>
        </p:nvSpPr>
        <p:spPr/>
        <p:txBody>
          <a:bodyPr/>
          <a:lstStyle/>
          <a:p>
            <a:fld id="{C564DEAC-083F-4EA1-9D67-84BB3A537A3E}" type="slidenum">
              <a:rPr lang="de-DE" smtClean="0"/>
              <a:pPr/>
              <a:t>20</a:t>
            </a:fld>
            <a:endParaRPr lang="de-DE" dirty="0"/>
          </a:p>
        </p:txBody>
      </p:sp>
    </p:spTree>
    <p:extLst>
      <p:ext uri="{BB962C8B-B14F-4D97-AF65-F5344CB8AC3E}">
        <p14:creationId xmlns:p14="http://schemas.microsoft.com/office/powerpoint/2010/main" val="2055074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Breakout Sessions</a:t>
            </a:r>
          </a:p>
        </p:txBody>
      </p:sp>
      <p:sp>
        <p:nvSpPr>
          <p:cNvPr id="3" name="Inhaltsplatzhalter 2"/>
          <p:cNvSpPr>
            <a:spLocks noGrp="1"/>
          </p:cNvSpPr>
          <p:nvPr>
            <p:ph type="body" sz="quarter" idx="13"/>
          </p:nvPr>
        </p:nvSpPr>
        <p:spPr/>
        <p:txBody>
          <a:bodyPr/>
          <a:lstStyle/>
          <a:p>
            <a:pPr marL="0" indent="0">
              <a:buNone/>
            </a:pPr>
            <a:endParaRPr lang="en-US" dirty="0"/>
          </a:p>
          <a:p>
            <a:r>
              <a:rPr lang="en-US" dirty="0"/>
              <a:t>List as many </a:t>
            </a:r>
            <a:r>
              <a:rPr lang="en-US" b="1" dirty="0"/>
              <a:t>addition information</a:t>
            </a:r>
            <a:r>
              <a:rPr lang="en-US" dirty="0"/>
              <a:t> which would support am intelligent user interface?</a:t>
            </a:r>
          </a:p>
          <a:p>
            <a:r>
              <a:rPr lang="en-US" dirty="0"/>
              <a:t>Scenario 1: Touch Screen Interaction</a:t>
            </a:r>
          </a:p>
          <a:p>
            <a:r>
              <a:rPr lang="en-US" dirty="0"/>
              <a:t>Scenario 2: Navigation</a:t>
            </a:r>
          </a:p>
          <a:p>
            <a:r>
              <a:rPr lang="en-US" dirty="0"/>
              <a:t>Scenario 3: Movie </a:t>
            </a:r>
          </a:p>
          <a:p>
            <a:r>
              <a:rPr lang="en-US" dirty="0"/>
              <a:t>Scenario 4: Voice activated lights in a living room</a:t>
            </a:r>
          </a:p>
        </p:txBody>
      </p:sp>
      <p:sp>
        <p:nvSpPr>
          <p:cNvPr id="7" name="Text Placeholder 6">
            <a:extLst>
              <a:ext uri="{FF2B5EF4-FFF2-40B4-BE49-F238E27FC236}">
                <a16:creationId xmlns:a16="http://schemas.microsoft.com/office/drawing/2014/main" id="{612880A1-862B-2749-88ED-E5F5B5DC41A6}"/>
              </a:ext>
            </a:extLst>
          </p:cNvPr>
          <p:cNvSpPr>
            <a:spLocks noGrp="1"/>
          </p:cNvSpPr>
          <p:nvPr>
            <p:ph type="body" sz="quarter" idx="15"/>
          </p:nvPr>
        </p:nvSpPr>
        <p:spPr/>
        <p:txBody>
          <a:bodyPr/>
          <a:lstStyle/>
          <a:p>
            <a:endParaRPr lang="en-US" dirty="0"/>
          </a:p>
        </p:txBody>
      </p:sp>
      <p:sp>
        <p:nvSpPr>
          <p:cNvPr id="8" name="Text Placeholder 7">
            <a:extLst>
              <a:ext uri="{FF2B5EF4-FFF2-40B4-BE49-F238E27FC236}">
                <a16:creationId xmlns:a16="http://schemas.microsoft.com/office/drawing/2014/main" id="{70D4C6AB-02B6-424F-81B9-A83BD8A81FA2}"/>
              </a:ext>
            </a:extLst>
          </p:cNvPr>
          <p:cNvSpPr>
            <a:spLocks noGrp="1"/>
          </p:cNvSpPr>
          <p:nvPr>
            <p:ph type="body" sz="quarter" idx="21"/>
          </p:nvPr>
        </p:nvSpPr>
        <p:spPr/>
        <p:txBody>
          <a:bodyPr/>
          <a:lstStyle/>
          <a:p>
            <a:r>
              <a:rPr lang="en-US" dirty="0"/>
              <a:t>Users' Context in Smart Environments</a:t>
            </a:r>
          </a:p>
        </p:txBody>
      </p:sp>
      <p:sp>
        <p:nvSpPr>
          <p:cNvPr id="4" name="Fußzeilenplatzhalter 3"/>
          <p:cNvSpPr>
            <a:spLocks noGrp="1"/>
          </p:cNvSpPr>
          <p:nvPr>
            <p:ph type="ftr" sz="quarter" idx="23"/>
          </p:nvPr>
        </p:nvSpPr>
        <p:spPr/>
        <p:txBody>
          <a:bodyPr/>
          <a:lstStyle/>
          <a:p>
            <a:r>
              <a:rPr lang="de-DE" dirty="0"/>
              <a:t>Sven Mayer</a:t>
            </a:r>
          </a:p>
        </p:txBody>
      </p:sp>
      <p:sp>
        <p:nvSpPr>
          <p:cNvPr id="5" name="Foliennummernplatzhalter 4"/>
          <p:cNvSpPr>
            <a:spLocks noGrp="1"/>
          </p:cNvSpPr>
          <p:nvPr>
            <p:ph type="sldNum" sz="quarter" idx="24"/>
          </p:nvPr>
        </p:nvSpPr>
        <p:spPr/>
        <p:txBody>
          <a:bodyPr/>
          <a:lstStyle/>
          <a:p>
            <a:fld id="{7B44EF44-587D-4887-8889-18237A826722}" type="slidenum">
              <a:rPr lang="en-US" smtClean="0"/>
              <a:t>3</a:t>
            </a:fld>
            <a:endParaRPr lang="en-US"/>
          </a:p>
        </p:txBody>
      </p:sp>
      <p:sp>
        <p:nvSpPr>
          <p:cNvPr id="9" name="Rechteck 8">
            <a:extLst>
              <a:ext uri="{FF2B5EF4-FFF2-40B4-BE49-F238E27FC236}">
                <a16:creationId xmlns:a16="http://schemas.microsoft.com/office/drawing/2014/main" id="{664B01B5-0327-E747-882D-BEBDD214A9EF}"/>
              </a:ext>
            </a:extLst>
          </p:cNvPr>
          <p:cNvSpPr/>
          <p:nvPr/>
        </p:nvSpPr>
        <p:spPr>
          <a:xfrm>
            <a:off x="3549794" y="4793125"/>
            <a:ext cx="2247610" cy="11307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5 min</a:t>
            </a:r>
          </a:p>
        </p:txBody>
      </p:sp>
    </p:spTree>
    <p:extLst>
      <p:ext uri="{BB962C8B-B14F-4D97-AF65-F5344CB8AC3E}">
        <p14:creationId xmlns:p14="http://schemas.microsoft.com/office/powerpoint/2010/main" val="135771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72780-003E-9843-9218-B2FEA63A419F}"/>
              </a:ext>
            </a:extLst>
          </p:cNvPr>
          <p:cNvSpPr>
            <a:spLocks noGrp="1"/>
          </p:cNvSpPr>
          <p:nvPr>
            <p:ph type="title"/>
          </p:nvPr>
        </p:nvSpPr>
        <p:spPr/>
        <p:txBody>
          <a:bodyPr/>
          <a:lstStyle/>
          <a:p>
            <a:r>
              <a:rPr lang="en-US" dirty="0"/>
              <a:t>Extracting Contextual Information</a:t>
            </a:r>
          </a:p>
        </p:txBody>
      </p:sp>
      <p:sp>
        <p:nvSpPr>
          <p:cNvPr id="3" name="Text Placeholder 2">
            <a:extLst>
              <a:ext uri="{FF2B5EF4-FFF2-40B4-BE49-F238E27FC236}">
                <a16:creationId xmlns:a16="http://schemas.microsoft.com/office/drawing/2014/main" id="{C1D7F22F-2DBD-4F4B-97D3-99B4FF26B73B}"/>
              </a:ext>
            </a:extLst>
          </p:cNvPr>
          <p:cNvSpPr>
            <a:spLocks noGrp="1"/>
          </p:cNvSpPr>
          <p:nvPr>
            <p:ph type="body" sz="quarter" idx="13"/>
          </p:nvPr>
        </p:nvSpPr>
        <p:spPr/>
        <p:txBody>
          <a:bodyPr/>
          <a:lstStyle/>
          <a:p>
            <a:r>
              <a:rPr lang="en-US" dirty="0"/>
              <a:t>Users Location</a:t>
            </a:r>
          </a:p>
          <a:p>
            <a:pPr lvl="1"/>
            <a:r>
              <a:rPr lang="en-US" dirty="0"/>
              <a:t>GPS</a:t>
            </a:r>
          </a:p>
          <a:p>
            <a:pPr lvl="1"/>
            <a:r>
              <a:rPr lang="en-US" dirty="0"/>
              <a:t>Direction of Voice</a:t>
            </a:r>
          </a:p>
          <a:p>
            <a:r>
              <a:rPr lang="en-US" dirty="0"/>
              <a:t>Users Activity</a:t>
            </a:r>
          </a:p>
          <a:p>
            <a:r>
              <a:rPr lang="en-US" dirty="0"/>
              <a:t>Users Emotion</a:t>
            </a:r>
          </a:p>
          <a:p>
            <a:r>
              <a:rPr lang="en-US" dirty="0"/>
              <a:t>Users Pose</a:t>
            </a:r>
          </a:p>
          <a:p>
            <a:r>
              <a:rPr lang="en-US" dirty="0"/>
              <a:t>Objects Surrounding the User</a:t>
            </a:r>
          </a:p>
          <a:p>
            <a:r>
              <a:rPr lang="en-US" dirty="0"/>
              <a:t>Status of Objects</a:t>
            </a:r>
          </a:p>
        </p:txBody>
      </p:sp>
      <p:sp>
        <p:nvSpPr>
          <p:cNvPr id="4" name="Text Placeholder 3">
            <a:extLst>
              <a:ext uri="{FF2B5EF4-FFF2-40B4-BE49-F238E27FC236}">
                <a16:creationId xmlns:a16="http://schemas.microsoft.com/office/drawing/2014/main" id="{2E037ED4-3597-1D4E-903A-8A9422C5AC3E}"/>
              </a:ext>
            </a:extLst>
          </p:cNvPr>
          <p:cNvSpPr>
            <a:spLocks noGrp="1"/>
          </p:cNvSpPr>
          <p:nvPr>
            <p:ph type="body" sz="quarter" idx="15"/>
          </p:nvPr>
        </p:nvSpPr>
        <p:spPr/>
        <p:txBody>
          <a:bodyPr/>
          <a:lstStyle/>
          <a:p>
            <a:endParaRPr lang="en-US" dirty="0"/>
          </a:p>
        </p:txBody>
      </p:sp>
      <p:sp>
        <p:nvSpPr>
          <p:cNvPr id="5" name="Text Placeholder 4">
            <a:extLst>
              <a:ext uri="{FF2B5EF4-FFF2-40B4-BE49-F238E27FC236}">
                <a16:creationId xmlns:a16="http://schemas.microsoft.com/office/drawing/2014/main" id="{50A05B85-29E1-F447-8295-595B81B4FB3B}"/>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61FB8CF5-4D6C-554A-82FA-6C3EFFD1A8C2}"/>
              </a:ext>
            </a:extLst>
          </p:cNvPr>
          <p:cNvSpPr>
            <a:spLocks noGrp="1"/>
          </p:cNvSpPr>
          <p:nvPr>
            <p:ph type="ftr" sz="quarter" idx="23"/>
          </p:nvPr>
        </p:nvSpPr>
        <p:spPr/>
        <p:txBody>
          <a:bodyPr/>
          <a:lstStyle/>
          <a:p>
            <a:r>
              <a:rPr lang="de-DE" dirty="0"/>
              <a:t>Sven Mayer</a:t>
            </a:r>
          </a:p>
        </p:txBody>
      </p:sp>
      <p:sp>
        <p:nvSpPr>
          <p:cNvPr id="7" name="Slide Number Placeholder 6">
            <a:extLst>
              <a:ext uri="{FF2B5EF4-FFF2-40B4-BE49-F238E27FC236}">
                <a16:creationId xmlns:a16="http://schemas.microsoft.com/office/drawing/2014/main" id="{6410422E-B4E4-6E4A-A9BB-97179EC18CBF}"/>
              </a:ext>
            </a:extLst>
          </p:cNvPr>
          <p:cNvSpPr>
            <a:spLocks noGrp="1"/>
          </p:cNvSpPr>
          <p:nvPr>
            <p:ph type="sldNum" sz="quarter" idx="24"/>
          </p:nvPr>
        </p:nvSpPr>
        <p:spPr/>
        <p:txBody>
          <a:bodyPr/>
          <a:lstStyle/>
          <a:p>
            <a:fld id="{C564DEAC-083F-4EA1-9D67-84BB3A537A3E}" type="slidenum">
              <a:rPr lang="de-DE" smtClean="0"/>
              <a:pPr/>
              <a:t>4</a:t>
            </a:fld>
            <a:endParaRPr lang="de-DE" dirty="0"/>
          </a:p>
        </p:txBody>
      </p:sp>
    </p:spTree>
    <p:extLst>
      <p:ext uri="{BB962C8B-B14F-4D97-AF65-F5344CB8AC3E}">
        <p14:creationId xmlns:p14="http://schemas.microsoft.com/office/powerpoint/2010/main" val="1900002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16435-F116-EC4A-BA46-613EE7138832}"/>
              </a:ext>
            </a:extLst>
          </p:cNvPr>
          <p:cNvSpPr>
            <a:spLocks noGrp="1"/>
          </p:cNvSpPr>
          <p:nvPr>
            <p:ph type="title"/>
          </p:nvPr>
        </p:nvSpPr>
        <p:spPr>
          <a:xfrm>
            <a:off x="695326" y="115888"/>
            <a:ext cx="7955996" cy="973137"/>
          </a:xfrm>
        </p:spPr>
        <p:txBody>
          <a:bodyPr>
            <a:normAutofit/>
          </a:bodyPr>
          <a:lstStyle/>
          <a:p>
            <a:r>
              <a:rPr lang="en-US" dirty="0"/>
              <a:t>Smart Environments - Direction-of-Voice</a:t>
            </a:r>
          </a:p>
        </p:txBody>
      </p:sp>
      <p:sp>
        <p:nvSpPr>
          <p:cNvPr id="3" name="Text Placeholder 2">
            <a:extLst>
              <a:ext uri="{FF2B5EF4-FFF2-40B4-BE49-F238E27FC236}">
                <a16:creationId xmlns:a16="http://schemas.microsoft.com/office/drawing/2014/main" id="{07EB8B44-4C45-B643-ACE8-C41E98EDFF8A}"/>
              </a:ext>
            </a:extLst>
          </p:cNvPr>
          <p:cNvSpPr>
            <a:spLocks noGrp="1"/>
          </p:cNvSpPr>
          <p:nvPr>
            <p:ph type="body" sz="quarter" idx="13"/>
          </p:nvPr>
        </p:nvSpPr>
        <p:spPr/>
        <p:txBody>
          <a:bodyPr/>
          <a:lstStyle/>
          <a:p>
            <a:r>
              <a:rPr lang="en-US" dirty="0"/>
              <a:t>Feature Extraction e.g. volume, speech frequency ratio</a:t>
            </a:r>
          </a:p>
          <a:p>
            <a:r>
              <a:rPr lang="en-US" dirty="0"/>
              <a:t>Machine Learning e.g. ensemble-based decision trees </a:t>
            </a:r>
          </a:p>
          <a:p>
            <a:endParaRPr lang="en-US" dirty="0"/>
          </a:p>
        </p:txBody>
      </p:sp>
      <p:sp>
        <p:nvSpPr>
          <p:cNvPr id="4" name="Text Placeholder 3">
            <a:extLst>
              <a:ext uri="{FF2B5EF4-FFF2-40B4-BE49-F238E27FC236}">
                <a16:creationId xmlns:a16="http://schemas.microsoft.com/office/drawing/2014/main" id="{9F75C34E-BB69-F645-8E26-36838E0E8127}"/>
              </a:ext>
            </a:extLst>
          </p:cNvPr>
          <p:cNvSpPr>
            <a:spLocks noGrp="1"/>
          </p:cNvSpPr>
          <p:nvPr>
            <p:ph type="body" sz="quarter" idx="15"/>
          </p:nvPr>
        </p:nvSpPr>
        <p:spPr/>
        <p:txBody>
          <a:bodyPr/>
          <a:lstStyle/>
          <a:p>
            <a:endParaRPr lang="en-US" dirty="0"/>
          </a:p>
        </p:txBody>
      </p:sp>
      <p:sp>
        <p:nvSpPr>
          <p:cNvPr id="5" name="Text Placeholder 4">
            <a:extLst>
              <a:ext uri="{FF2B5EF4-FFF2-40B4-BE49-F238E27FC236}">
                <a16:creationId xmlns:a16="http://schemas.microsoft.com/office/drawing/2014/main" id="{C19F4F69-1036-2549-B46D-C0738D435D7A}"/>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4EFB74DA-69AB-C941-B02F-71DBA15E3169}"/>
              </a:ext>
            </a:extLst>
          </p:cNvPr>
          <p:cNvSpPr>
            <a:spLocks noGrp="1"/>
          </p:cNvSpPr>
          <p:nvPr>
            <p:ph type="ftr" sz="quarter" idx="23"/>
          </p:nvPr>
        </p:nvSpPr>
        <p:spPr/>
        <p:txBody>
          <a:bodyPr/>
          <a:lstStyle/>
          <a:p>
            <a:r>
              <a:rPr lang="de-DE" dirty="0"/>
              <a:t>Sven Mayer</a:t>
            </a:r>
          </a:p>
        </p:txBody>
      </p:sp>
      <p:sp>
        <p:nvSpPr>
          <p:cNvPr id="7" name="Slide Number Placeholder 6">
            <a:extLst>
              <a:ext uri="{FF2B5EF4-FFF2-40B4-BE49-F238E27FC236}">
                <a16:creationId xmlns:a16="http://schemas.microsoft.com/office/drawing/2014/main" id="{13678333-2FE6-7149-B57A-42F039C39B27}"/>
              </a:ext>
            </a:extLst>
          </p:cNvPr>
          <p:cNvSpPr>
            <a:spLocks noGrp="1"/>
          </p:cNvSpPr>
          <p:nvPr>
            <p:ph type="sldNum" sz="quarter" idx="24"/>
          </p:nvPr>
        </p:nvSpPr>
        <p:spPr/>
        <p:txBody>
          <a:bodyPr/>
          <a:lstStyle/>
          <a:p>
            <a:fld id="{C564DEAC-083F-4EA1-9D67-84BB3A537A3E}" type="slidenum">
              <a:rPr lang="de-DE" smtClean="0"/>
              <a:pPr/>
              <a:t>5</a:t>
            </a:fld>
            <a:endParaRPr lang="de-DE" dirty="0"/>
          </a:p>
        </p:txBody>
      </p:sp>
      <p:sp>
        <p:nvSpPr>
          <p:cNvPr id="8" name="Rectangle 7">
            <a:extLst>
              <a:ext uri="{FF2B5EF4-FFF2-40B4-BE49-F238E27FC236}">
                <a16:creationId xmlns:a16="http://schemas.microsoft.com/office/drawing/2014/main" id="{CB5A7FF7-2C6C-6846-A54C-4FFC64CE3C49}"/>
              </a:ext>
            </a:extLst>
          </p:cNvPr>
          <p:cNvSpPr/>
          <p:nvPr/>
        </p:nvSpPr>
        <p:spPr>
          <a:xfrm>
            <a:off x="695324" y="5602326"/>
            <a:ext cx="7956549" cy="600164"/>
          </a:xfrm>
          <a:prstGeom prst="rect">
            <a:avLst/>
          </a:prstGeom>
        </p:spPr>
        <p:txBody>
          <a:bodyPr wrap="square">
            <a:spAutoFit/>
          </a:bodyPr>
          <a:lstStyle/>
          <a:p>
            <a:r>
              <a:rPr lang="en-US" sz="1100" dirty="0"/>
              <a:t>Karan Ahuja, Andy Kong, Mayank Goel, and Chris Harrison. 2020. Direction-of-Voice (</a:t>
            </a:r>
            <a:r>
              <a:rPr lang="en-US" sz="1100" dirty="0" err="1"/>
              <a:t>DoV</a:t>
            </a:r>
            <a:r>
              <a:rPr lang="en-US" sz="1100" dirty="0"/>
              <a:t>) Estimation for Intuitive Speech Interaction with Smart Devices Ecosystems. In Proceedings of the 33rd Annual ACM Symposium on User Interface Software and Technology (UIST '20). ACM, New York, NY, USA, 1121–1131. DOI: </a:t>
            </a:r>
            <a:r>
              <a:rPr lang="en-US" sz="1100" dirty="0">
                <a:hlinkClick r:id="rId2">
                  <a:extLst>
                    <a:ext uri="{A12FA001-AC4F-418D-AE19-62706E023703}">
                      <ahyp:hlinkClr xmlns:ahyp="http://schemas.microsoft.com/office/drawing/2018/hyperlinkcolor" val="tx"/>
                    </a:ext>
                  </a:extLst>
                </a:hlinkClick>
              </a:rPr>
              <a:t>https://doi.org/10.1145/3379337.3415588</a:t>
            </a:r>
            <a:r>
              <a:rPr lang="en-US" sz="1100" dirty="0"/>
              <a:t> </a:t>
            </a:r>
          </a:p>
        </p:txBody>
      </p:sp>
      <p:pic>
        <p:nvPicPr>
          <p:cNvPr id="9" name="Picture 8">
            <a:extLst>
              <a:ext uri="{FF2B5EF4-FFF2-40B4-BE49-F238E27FC236}">
                <a16:creationId xmlns:a16="http://schemas.microsoft.com/office/drawing/2014/main" id="{82377696-D93B-4540-A526-FDC939A5EBFA}"/>
              </a:ext>
            </a:extLst>
          </p:cNvPr>
          <p:cNvPicPr>
            <a:picLocks noChangeAspect="1"/>
          </p:cNvPicPr>
          <p:nvPr/>
        </p:nvPicPr>
        <p:blipFill>
          <a:blip r:embed="rId3"/>
          <a:stretch>
            <a:fillRect/>
          </a:stretch>
        </p:blipFill>
        <p:spPr>
          <a:xfrm>
            <a:off x="695322" y="2519544"/>
            <a:ext cx="7956000" cy="3082782"/>
          </a:xfrm>
          <a:prstGeom prst="rect">
            <a:avLst/>
          </a:prstGeom>
        </p:spPr>
      </p:pic>
    </p:spTree>
    <p:extLst>
      <p:ext uri="{BB962C8B-B14F-4D97-AF65-F5344CB8AC3E}">
        <p14:creationId xmlns:p14="http://schemas.microsoft.com/office/powerpoint/2010/main" val="3384412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720D2-7875-4E40-8AC8-02CF1434FD1C}"/>
              </a:ext>
            </a:extLst>
          </p:cNvPr>
          <p:cNvSpPr>
            <a:spLocks noGrp="1"/>
          </p:cNvSpPr>
          <p:nvPr>
            <p:ph type="title"/>
          </p:nvPr>
        </p:nvSpPr>
        <p:spPr/>
        <p:txBody>
          <a:bodyPr/>
          <a:lstStyle/>
          <a:p>
            <a:r>
              <a:rPr lang="en-US" dirty="0"/>
              <a:t>Smart Environments - Direction-of-Voice</a:t>
            </a:r>
          </a:p>
        </p:txBody>
      </p:sp>
      <p:sp>
        <p:nvSpPr>
          <p:cNvPr id="3" name="Text Placeholder 2">
            <a:extLst>
              <a:ext uri="{FF2B5EF4-FFF2-40B4-BE49-F238E27FC236}">
                <a16:creationId xmlns:a16="http://schemas.microsoft.com/office/drawing/2014/main" id="{C5F58760-BD46-4540-83AF-6A12E7EA13B2}"/>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2D822CC1-BB10-9548-BE7F-03332DB1293E}"/>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C1CF6C22-2185-764D-9ECF-0E17176DAF55}"/>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067A7C9B-0A8F-8E4D-ACCD-070C089F7E58}"/>
              </a:ext>
            </a:extLst>
          </p:cNvPr>
          <p:cNvSpPr>
            <a:spLocks noGrp="1"/>
          </p:cNvSpPr>
          <p:nvPr>
            <p:ph type="ftr" sz="quarter" idx="23"/>
          </p:nvPr>
        </p:nvSpPr>
        <p:spPr/>
        <p:txBody>
          <a:bodyPr/>
          <a:lstStyle/>
          <a:p>
            <a:r>
              <a:rPr lang="de-DE" dirty="0"/>
              <a:t>Sven Mayer</a:t>
            </a:r>
          </a:p>
        </p:txBody>
      </p:sp>
      <p:sp>
        <p:nvSpPr>
          <p:cNvPr id="7" name="Slide Number Placeholder 6">
            <a:extLst>
              <a:ext uri="{FF2B5EF4-FFF2-40B4-BE49-F238E27FC236}">
                <a16:creationId xmlns:a16="http://schemas.microsoft.com/office/drawing/2014/main" id="{0FFD7A0D-F435-A741-A285-E0362DDB666B}"/>
              </a:ext>
            </a:extLst>
          </p:cNvPr>
          <p:cNvSpPr>
            <a:spLocks noGrp="1"/>
          </p:cNvSpPr>
          <p:nvPr>
            <p:ph type="sldNum" sz="quarter" idx="24"/>
          </p:nvPr>
        </p:nvSpPr>
        <p:spPr/>
        <p:txBody>
          <a:bodyPr/>
          <a:lstStyle/>
          <a:p>
            <a:fld id="{C564DEAC-083F-4EA1-9D67-84BB3A537A3E}" type="slidenum">
              <a:rPr lang="de-DE" smtClean="0"/>
              <a:pPr/>
              <a:t>6</a:t>
            </a:fld>
            <a:endParaRPr lang="de-DE" dirty="0"/>
          </a:p>
        </p:txBody>
      </p:sp>
      <p:pic>
        <p:nvPicPr>
          <p:cNvPr id="8" name="Picture 7">
            <a:extLst>
              <a:ext uri="{FF2B5EF4-FFF2-40B4-BE49-F238E27FC236}">
                <a16:creationId xmlns:a16="http://schemas.microsoft.com/office/drawing/2014/main" id="{77A0782A-4204-2F41-8BD9-CB577738ACF0}"/>
              </a:ext>
            </a:extLst>
          </p:cNvPr>
          <p:cNvPicPr>
            <a:picLocks noChangeAspect="1"/>
          </p:cNvPicPr>
          <p:nvPr/>
        </p:nvPicPr>
        <p:blipFill rotWithShape="1">
          <a:blip r:embed="rId2"/>
          <a:srcRect l="33650" r="33589"/>
          <a:stretch/>
        </p:blipFill>
        <p:spPr>
          <a:xfrm>
            <a:off x="807520" y="1194178"/>
            <a:ext cx="7662293" cy="4326768"/>
          </a:xfrm>
          <a:prstGeom prst="rect">
            <a:avLst/>
          </a:prstGeom>
        </p:spPr>
      </p:pic>
      <p:sp>
        <p:nvSpPr>
          <p:cNvPr id="9" name="Rectangle 8">
            <a:extLst>
              <a:ext uri="{FF2B5EF4-FFF2-40B4-BE49-F238E27FC236}">
                <a16:creationId xmlns:a16="http://schemas.microsoft.com/office/drawing/2014/main" id="{06134D5E-00D4-0647-A5D4-513ACD56CB89}"/>
              </a:ext>
            </a:extLst>
          </p:cNvPr>
          <p:cNvSpPr/>
          <p:nvPr/>
        </p:nvSpPr>
        <p:spPr>
          <a:xfrm>
            <a:off x="695324" y="5602326"/>
            <a:ext cx="7956549" cy="600164"/>
          </a:xfrm>
          <a:prstGeom prst="rect">
            <a:avLst/>
          </a:prstGeom>
        </p:spPr>
        <p:txBody>
          <a:bodyPr wrap="square">
            <a:spAutoFit/>
          </a:bodyPr>
          <a:lstStyle/>
          <a:p>
            <a:r>
              <a:rPr lang="en-US" sz="1100" dirty="0"/>
              <a:t>Karan Ahuja, Andy Kong, Mayank Goel, and Chris Harrison. 2020. Direction-of-Voice (</a:t>
            </a:r>
            <a:r>
              <a:rPr lang="en-US" sz="1100" dirty="0" err="1"/>
              <a:t>DoV</a:t>
            </a:r>
            <a:r>
              <a:rPr lang="en-US" sz="1100" dirty="0"/>
              <a:t>) Estimation for Intuitive Speech Interaction with Smart Devices Ecosystems. In Proceedings of the 33rd Annual ACM Symposium on User Interface Software and Technology (UIST '20). ACM, New York, NY, USA, 1121–1131. DOI: </a:t>
            </a:r>
            <a:r>
              <a:rPr lang="en-US" sz="1100" dirty="0">
                <a:hlinkClick r:id="rId3">
                  <a:extLst>
                    <a:ext uri="{A12FA001-AC4F-418D-AE19-62706E023703}">
                      <ahyp:hlinkClr xmlns:ahyp="http://schemas.microsoft.com/office/drawing/2018/hyperlinkcolor" val="tx"/>
                    </a:ext>
                  </a:extLst>
                </a:hlinkClick>
              </a:rPr>
              <a:t>https://doi.org/10.1145/3379337.3415588</a:t>
            </a:r>
            <a:r>
              <a:rPr lang="en-US" sz="1100" dirty="0"/>
              <a:t> </a:t>
            </a:r>
          </a:p>
        </p:txBody>
      </p:sp>
    </p:spTree>
    <p:extLst>
      <p:ext uri="{BB962C8B-B14F-4D97-AF65-F5344CB8AC3E}">
        <p14:creationId xmlns:p14="http://schemas.microsoft.com/office/powerpoint/2010/main" val="3431111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0C5C0-D1D5-D948-B468-5E9E07513008}"/>
              </a:ext>
            </a:extLst>
          </p:cNvPr>
          <p:cNvSpPr>
            <a:spLocks noGrp="1"/>
          </p:cNvSpPr>
          <p:nvPr>
            <p:ph type="title"/>
          </p:nvPr>
        </p:nvSpPr>
        <p:spPr/>
        <p:txBody>
          <a:bodyPr/>
          <a:lstStyle/>
          <a:p>
            <a:r>
              <a:rPr lang="en-US" dirty="0"/>
              <a:t>Context-Aware Keyboards</a:t>
            </a:r>
          </a:p>
        </p:txBody>
      </p:sp>
      <p:sp>
        <p:nvSpPr>
          <p:cNvPr id="3" name="Text Placeholder 2">
            <a:extLst>
              <a:ext uri="{FF2B5EF4-FFF2-40B4-BE49-F238E27FC236}">
                <a16:creationId xmlns:a16="http://schemas.microsoft.com/office/drawing/2014/main" id="{8D5C2BA4-73D0-084B-983A-E0CE8AB362D1}"/>
              </a:ext>
            </a:extLst>
          </p:cNvPr>
          <p:cNvSpPr>
            <a:spLocks noGrp="1"/>
          </p:cNvSpPr>
          <p:nvPr>
            <p:ph type="body" sz="quarter" idx="13"/>
          </p:nvPr>
        </p:nvSpPr>
        <p:spPr>
          <a:xfrm>
            <a:off x="695324" y="4834078"/>
            <a:ext cx="7956551" cy="1295260"/>
          </a:xfrm>
        </p:spPr>
        <p:txBody>
          <a:bodyPr>
            <a:normAutofit fontScale="92500"/>
          </a:bodyPr>
          <a:lstStyle/>
          <a:p>
            <a:r>
              <a:rPr lang="en-US" dirty="0"/>
              <a:t>Palm detection – input rejection</a:t>
            </a:r>
          </a:p>
          <a:p>
            <a:r>
              <a:rPr lang="en-US" dirty="0"/>
              <a:t>Finger identification, Finger Orientation – model improvement</a:t>
            </a:r>
          </a:p>
          <a:p>
            <a:r>
              <a:rPr lang="en-US" dirty="0"/>
              <a:t>Grip detection – model selection </a:t>
            </a:r>
          </a:p>
        </p:txBody>
      </p:sp>
      <p:sp>
        <p:nvSpPr>
          <p:cNvPr id="4" name="Text Placeholder 3">
            <a:extLst>
              <a:ext uri="{FF2B5EF4-FFF2-40B4-BE49-F238E27FC236}">
                <a16:creationId xmlns:a16="http://schemas.microsoft.com/office/drawing/2014/main" id="{9B622424-DD8D-BE45-A6DD-7A630DE4435E}"/>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23E5AC4E-1E84-F846-92F6-358795B014B5}"/>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FA814353-9210-C849-B618-C1075F338629}"/>
              </a:ext>
            </a:extLst>
          </p:cNvPr>
          <p:cNvSpPr>
            <a:spLocks noGrp="1"/>
          </p:cNvSpPr>
          <p:nvPr>
            <p:ph type="ftr" sz="quarter" idx="23"/>
          </p:nvPr>
        </p:nvSpPr>
        <p:spPr/>
        <p:txBody>
          <a:bodyPr/>
          <a:lstStyle/>
          <a:p>
            <a:r>
              <a:rPr lang="de-DE" dirty="0"/>
              <a:t>Sven Mayer</a:t>
            </a:r>
          </a:p>
        </p:txBody>
      </p:sp>
      <p:sp>
        <p:nvSpPr>
          <p:cNvPr id="7" name="Slide Number Placeholder 6">
            <a:extLst>
              <a:ext uri="{FF2B5EF4-FFF2-40B4-BE49-F238E27FC236}">
                <a16:creationId xmlns:a16="http://schemas.microsoft.com/office/drawing/2014/main" id="{FE82F085-1326-A140-A503-9ACD5E3BEACE}"/>
              </a:ext>
            </a:extLst>
          </p:cNvPr>
          <p:cNvSpPr>
            <a:spLocks noGrp="1"/>
          </p:cNvSpPr>
          <p:nvPr>
            <p:ph type="sldNum" sz="quarter" idx="24"/>
          </p:nvPr>
        </p:nvSpPr>
        <p:spPr/>
        <p:txBody>
          <a:bodyPr/>
          <a:lstStyle/>
          <a:p>
            <a:fld id="{C564DEAC-083F-4EA1-9D67-84BB3A537A3E}" type="slidenum">
              <a:rPr lang="de-DE" smtClean="0"/>
              <a:pPr/>
              <a:t>7</a:t>
            </a:fld>
            <a:endParaRPr lang="de-DE" dirty="0"/>
          </a:p>
        </p:txBody>
      </p:sp>
      <p:pic>
        <p:nvPicPr>
          <p:cNvPr id="8" name="Picture 2" descr="Image for post">
            <a:extLst>
              <a:ext uri="{FF2B5EF4-FFF2-40B4-BE49-F238E27FC236}">
                <a16:creationId xmlns:a16="http://schemas.microsoft.com/office/drawing/2014/main" id="{A9AAE11B-EAB5-7943-8F68-A75697D461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869" r="3670"/>
          <a:stretch/>
        </p:blipFill>
        <p:spPr bwMode="auto">
          <a:xfrm>
            <a:off x="695324" y="1996491"/>
            <a:ext cx="7657528" cy="2807758"/>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D3889658-2C66-D542-A8EB-6E5C2D572D4E}"/>
              </a:ext>
            </a:extLst>
          </p:cNvPr>
          <p:cNvSpPr txBox="1"/>
          <p:nvPr/>
        </p:nvSpPr>
        <p:spPr>
          <a:xfrm>
            <a:off x="713801" y="1623813"/>
            <a:ext cx="2613141" cy="400110"/>
          </a:xfrm>
          <a:prstGeom prst="rect">
            <a:avLst/>
          </a:prstGeom>
          <a:noFill/>
        </p:spPr>
        <p:txBody>
          <a:bodyPr wrap="square" rtlCol="0">
            <a:spAutoFit/>
          </a:bodyPr>
          <a:lstStyle/>
          <a:p>
            <a:r>
              <a:rPr lang="de-DE" sz="2000" b="1" dirty="0"/>
              <a:t>Visible </a:t>
            </a:r>
            <a:r>
              <a:rPr lang="de-DE" sz="2000" b="1" dirty="0" err="1"/>
              <a:t>keyboard</a:t>
            </a:r>
            <a:endParaRPr lang="en-GB" sz="1600" dirty="0"/>
          </a:p>
        </p:txBody>
      </p:sp>
      <p:sp>
        <p:nvSpPr>
          <p:cNvPr id="10" name="Textfeld 9">
            <a:extLst>
              <a:ext uri="{FF2B5EF4-FFF2-40B4-BE49-F238E27FC236}">
                <a16:creationId xmlns:a16="http://schemas.microsoft.com/office/drawing/2014/main" id="{760E6BC9-77AC-3944-AC1A-75DEA3913613}"/>
              </a:ext>
            </a:extLst>
          </p:cNvPr>
          <p:cNvSpPr txBox="1"/>
          <p:nvPr/>
        </p:nvSpPr>
        <p:spPr>
          <a:xfrm>
            <a:off x="3895152" y="1623813"/>
            <a:ext cx="2133600" cy="400110"/>
          </a:xfrm>
          <a:prstGeom prst="rect">
            <a:avLst/>
          </a:prstGeom>
          <a:noFill/>
        </p:spPr>
        <p:txBody>
          <a:bodyPr wrap="square" rtlCol="0">
            <a:spAutoFit/>
          </a:bodyPr>
          <a:lstStyle/>
          <a:p>
            <a:r>
              <a:rPr lang="de-DE" sz="2000" b="1" dirty="0" err="1"/>
              <a:t>Collect</a:t>
            </a:r>
            <a:r>
              <a:rPr lang="de-DE" sz="2000" b="1" dirty="0"/>
              <a:t> </a:t>
            </a:r>
            <a:r>
              <a:rPr lang="de-DE" sz="2000" b="1" dirty="0" err="1"/>
              <a:t>touches</a:t>
            </a:r>
            <a:endParaRPr lang="en-GB" sz="1600" dirty="0"/>
          </a:p>
        </p:txBody>
      </p:sp>
      <p:sp>
        <p:nvSpPr>
          <p:cNvPr id="11" name="Textfeld 10">
            <a:extLst>
              <a:ext uri="{FF2B5EF4-FFF2-40B4-BE49-F238E27FC236}">
                <a16:creationId xmlns:a16="http://schemas.microsoft.com/office/drawing/2014/main" id="{0BB4A939-9C10-9A45-8B82-FF60EB41999B}"/>
              </a:ext>
            </a:extLst>
          </p:cNvPr>
          <p:cNvSpPr txBox="1"/>
          <p:nvPr/>
        </p:nvSpPr>
        <p:spPr>
          <a:xfrm>
            <a:off x="6324026" y="1316037"/>
            <a:ext cx="2398157" cy="707886"/>
          </a:xfrm>
          <a:prstGeom prst="rect">
            <a:avLst/>
          </a:prstGeom>
          <a:noFill/>
        </p:spPr>
        <p:txBody>
          <a:bodyPr wrap="square" rtlCol="0">
            <a:spAutoFit/>
          </a:bodyPr>
          <a:lstStyle/>
          <a:p>
            <a:r>
              <a:rPr lang="de-DE" sz="2000" b="1" dirty="0" err="1"/>
              <a:t>Adapt</a:t>
            </a:r>
            <a:r>
              <a:rPr lang="de-DE" sz="2000" b="1" dirty="0"/>
              <a:t> </a:t>
            </a:r>
            <a:r>
              <a:rPr lang="de-DE" sz="2000" b="1" dirty="0" err="1"/>
              <a:t>underlying</a:t>
            </a:r>
            <a:r>
              <a:rPr lang="de-DE" sz="2000" b="1" dirty="0"/>
              <a:t> </a:t>
            </a:r>
            <a:r>
              <a:rPr lang="de-DE" sz="2000" b="1" dirty="0" err="1"/>
              <a:t>key</a:t>
            </a:r>
            <a:r>
              <a:rPr lang="de-DE" sz="2000" b="1" dirty="0"/>
              <a:t> </a:t>
            </a:r>
            <a:r>
              <a:rPr lang="de-DE" sz="2000" b="1" dirty="0" err="1"/>
              <a:t>regions</a:t>
            </a:r>
            <a:endParaRPr lang="en-GB" sz="1600" dirty="0"/>
          </a:p>
        </p:txBody>
      </p:sp>
    </p:spTree>
    <p:extLst>
      <p:ext uri="{BB962C8B-B14F-4D97-AF65-F5344CB8AC3E}">
        <p14:creationId xmlns:p14="http://schemas.microsoft.com/office/powerpoint/2010/main" val="2192845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9892B-CE88-274F-A15D-8A07C83727EF}"/>
              </a:ext>
            </a:extLst>
          </p:cNvPr>
          <p:cNvSpPr>
            <a:spLocks noGrp="1"/>
          </p:cNvSpPr>
          <p:nvPr>
            <p:ph type="title"/>
          </p:nvPr>
        </p:nvSpPr>
        <p:spPr/>
        <p:txBody>
          <a:bodyPr/>
          <a:lstStyle/>
          <a:p>
            <a:r>
              <a:rPr lang="en-US" dirty="0"/>
              <a:t>Palm Detection</a:t>
            </a:r>
          </a:p>
        </p:txBody>
      </p:sp>
      <p:sp>
        <p:nvSpPr>
          <p:cNvPr id="3" name="Text Placeholder 2">
            <a:extLst>
              <a:ext uri="{FF2B5EF4-FFF2-40B4-BE49-F238E27FC236}">
                <a16:creationId xmlns:a16="http://schemas.microsoft.com/office/drawing/2014/main" id="{3EEDA874-601A-E148-8FA5-71E50DB38B07}"/>
              </a:ext>
            </a:extLst>
          </p:cNvPr>
          <p:cNvSpPr>
            <a:spLocks noGrp="1"/>
          </p:cNvSpPr>
          <p:nvPr>
            <p:ph type="body" sz="quarter" idx="13"/>
          </p:nvPr>
        </p:nvSpPr>
        <p:spPr>
          <a:xfrm>
            <a:off x="695324" y="1592264"/>
            <a:ext cx="4369681" cy="4537074"/>
          </a:xfrm>
        </p:spPr>
        <p:txBody>
          <a:bodyPr/>
          <a:lstStyle/>
          <a:p>
            <a:r>
              <a:rPr lang="en-US" dirty="0"/>
              <a:t>Convolutional Neural Network</a:t>
            </a:r>
          </a:p>
          <a:p>
            <a:r>
              <a:rPr lang="en-US" dirty="0"/>
              <a:t>Classification</a:t>
            </a:r>
          </a:p>
          <a:p>
            <a:r>
              <a:rPr lang="en-US" dirty="0"/>
              <a:t>Representation Learning</a:t>
            </a:r>
          </a:p>
          <a:p>
            <a:endParaRPr lang="en-US" dirty="0"/>
          </a:p>
        </p:txBody>
      </p:sp>
      <p:sp>
        <p:nvSpPr>
          <p:cNvPr id="4" name="Text Placeholder 3">
            <a:extLst>
              <a:ext uri="{FF2B5EF4-FFF2-40B4-BE49-F238E27FC236}">
                <a16:creationId xmlns:a16="http://schemas.microsoft.com/office/drawing/2014/main" id="{283A93B8-E342-AF44-B2EB-2B55A1D9E280}"/>
              </a:ext>
            </a:extLst>
          </p:cNvPr>
          <p:cNvSpPr>
            <a:spLocks noGrp="1"/>
          </p:cNvSpPr>
          <p:nvPr>
            <p:ph type="body" sz="quarter" idx="15"/>
          </p:nvPr>
        </p:nvSpPr>
        <p:spPr/>
        <p:txBody>
          <a:bodyPr/>
          <a:lstStyle/>
          <a:p>
            <a:endParaRPr lang="en-US" dirty="0"/>
          </a:p>
        </p:txBody>
      </p:sp>
      <p:sp>
        <p:nvSpPr>
          <p:cNvPr id="5" name="Text Placeholder 4">
            <a:extLst>
              <a:ext uri="{FF2B5EF4-FFF2-40B4-BE49-F238E27FC236}">
                <a16:creationId xmlns:a16="http://schemas.microsoft.com/office/drawing/2014/main" id="{58436BC6-7AA7-B049-9B32-54CCF028F724}"/>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2EAF4A47-132C-5245-9166-950CEBE7796B}"/>
              </a:ext>
            </a:extLst>
          </p:cNvPr>
          <p:cNvSpPr>
            <a:spLocks noGrp="1"/>
          </p:cNvSpPr>
          <p:nvPr>
            <p:ph type="ftr" sz="quarter" idx="23"/>
          </p:nvPr>
        </p:nvSpPr>
        <p:spPr/>
        <p:txBody>
          <a:bodyPr/>
          <a:lstStyle/>
          <a:p>
            <a:r>
              <a:rPr lang="de-DE" dirty="0"/>
              <a:t>Sven Mayer</a:t>
            </a:r>
          </a:p>
        </p:txBody>
      </p:sp>
      <p:sp>
        <p:nvSpPr>
          <p:cNvPr id="7" name="Slide Number Placeholder 6">
            <a:extLst>
              <a:ext uri="{FF2B5EF4-FFF2-40B4-BE49-F238E27FC236}">
                <a16:creationId xmlns:a16="http://schemas.microsoft.com/office/drawing/2014/main" id="{DAADCC7B-EA82-EC49-9A1D-A36497CEE703}"/>
              </a:ext>
            </a:extLst>
          </p:cNvPr>
          <p:cNvSpPr>
            <a:spLocks noGrp="1"/>
          </p:cNvSpPr>
          <p:nvPr>
            <p:ph type="sldNum" sz="quarter" idx="24"/>
          </p:nvPr>
        </p:nvSpPr>
        <p:spPr/>
        <p:txBody>
          <a:bodyPr/>
          <a:lstStyle/>
          <a:p>
            <a:fld id="{C564DEAC-083F-4EA1-9D67-84BB3A537A3E}" type="slidenum">
              <a:rPr lang="de-DE" smtClean="0"/>
              <a:pPr/>
              <a:t>8</a:t>
            </a:fld>
            <a:endParaRPr lang="de-DE" dirty="0"/>
          </a:p>
        </p:txBody>
      </p:sp>
      <p:pic>
        <p:nvPicPr>
          <p:cNvPr id="8" name="prediction_demo" descr="prediction_demo">
            <a:hlinkClick r:id="" action="ppaction://media"/>
            <a:extLst>
              <a:ext uri="{FF2B5EF4-FFF2-40B4-BE49-F238E27FC236}">
                <a16:creationId xmlns:a16="http://schemas.microsoft.com/office/drawing/2014/main" id="{F1DB88B7-278E-6348-B886-374F48228E8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7394" r="17899"/>
          <a:stretch/>
        </p:blipFill>
        <p:spPr>
          <a:xfrm>
            <a:off x="5065006" y="1703993"/>
            <a:ext cx="3608297" cy="3710058"/>
          </a:xfrm>
          <a:prstGeom prst="rect">
            <a:avLst/>
          </a:prstGeom>
        </p:spPr>
      </p:pic>
      <p:sp>
        <p:nvSpPr>
          <p:cNvPr id="9" name="Rectangle 8">
            <a:extLst>
              <a:ext uri="{FF2B5EF4-FFF2-40B4-BE49-F238E27FC236}">
                <a16:creationId xmlns:a16="http://schemas.microsoft.com/office/drawing/2014/main" id="{6BD2A2AD-2DF6-DF4A-A8DA-E503DA5C0287}"/>
              </a:ext>
            </a:extLst>
          </p:cNvPr>
          <p:cNvSpPr/>
          <p:nvPr/>
        </p:nvSpPr>
        <p:spPr>
          <a:xfrm>
            <a:off x="673896" y="5529334"/>
            <a:ext cx="7956547" cy="938719"/>
          </a:xfrm>
          <a:prstGeom prst="rect">
            <a:avLst/>
          </a:prstGeom>
        </p:spPr>
        <p:txBody>
          <a:bodyPr wrap="square">
            <a:spAutoFit/>
          </a:bodyPr>
          <a:lstStyle/>
          <a:p>
            <a:r>
              <a:rPr lang="en-US" sz="1100" dirty="0" err="1"/>
              <a:t>Huy</a:t>
            </a:r>
            <a:r>
              <a:rPr lang="en-US" sz="1100" dirty="0"/>
              <a:t> Viet Le, Thomas </a:t>
            </a:r>
            <a:r>
              <a:rPr lang="en-US" sz="1100" dirty="0" err="1"/>
              <a:t>Kosch</a:t>
            </a:r>
            <a:r>
              <a:rPr lang="en-US" sz="1100" dirty="0"/>
              <a:t>, Patrick Bader, Sven Mayer, and Niels </a:t>
            </a:r>
            <a:r>
              <a:rPr lang="en-US" sz="1100" dirty="0" err="1"/>
              <a:t>Henze</a:t>
            </a:r>
            <a:r>
              <a:rPr lang="en-US" sz="1100" dirty="0"/>
              <a:t>. 2018. </a:t>
            </a:r>
            <a:r>
              <a:rPr lang="en-US" sz="1100" dirty="0" err="1"/>
              <a:t>PalmTouch</a:t>
            </a:r>
            <a:r>
              <a:rPr lang="en-US" sz="1100" dirty="0"/>
              <a:t>: Using the Palm as an Additional Input Modality on Commodity Smartphones. In Proceedings of the 2018 CHI Conference on Human Factors in Computing Systems (CHI '18). ACM, New York, NY, USA, Paper 360, 1–13. DOI: </a:t>
            </a:r>
            <a:r>
              <a:rPr lang="en-US" sz="1100" dirty="0">
                <a:hlinkClick r:id="rId5">
                  <a:extLst>
                    <a:ext uri="{A12FA001-AC4F-418D-AE19-62706E023703}">
                      <ahyp:hlinkClr xmlns:ahyp="http://schemas.microsoft.com/office/drawing/2018/hyperlinkcolor" val="tx"/>
                    </a:ext>
                  </a:extLst>
                </a:hlinkClick>
              </a:rPr>
              <a:t>https://doi.org/10.1145/3173574.3173934</a:t>
            </a:r>
            <a:r>
              <a:rPr lang="en-US" sz="1100" dirty="0"/>
              <a:t> </a:t>
            </a:r>
          </a:p>
          <a:p>
            <a:br>
              <a:rPr lang="en-US" sz="1100" dirty="0"/>
            </a:br>
            <a:endParaRPr lang="en-US" sz="1100" dirty="0"/>
          </a:p>
        </p:txBody>
      </p:sp>
      <p:grpSp>
        <p:nvGrpSpPr>
          <p:cNvPr id="10" name="Group 9">
            <a:extLst>
              <a:ext uri="{FF2B5EF4-FFF2-40B4-BE49-F238E27FC236}">
                <a16:creationId xmlns:a16="http://schemas.microsoft.com/office/drawing/2014/main" id="{F1FAE5BA-92AF-3A48-A40C-C6ADFFDCC327}"/>
              </a:ext>
            </a:extLst>
          </p:cNvPr>
          <p:cNvGrpSpPr/>
          <p:nvPr/>
        </p:nvGrpSpPr>
        <p:grpSpPr>
          <a:xfrm>
            <a:off x="424339" y="2996474"/>
            <a:ext cx="4227830" cy="2423160"/>
            <a:chOff x="424339" y="2996474"/>
            <a:chExt cx="4227830" cy="2423160"/>
          </a:xfrm>
        </p:grpSpPr>
        <p:pic>
          <p:nvPicPr>
            <p:cNvPr id="11" name="Picture 10">
              <a:extLst>
                <a:ext uri="{FF2B5EF4-FFF2-40B4-BE49-F238E27FC236}">
                  <a16:creationId xmlns:a16="http://schemas.microsoft.com/office/drawing/2014/main" id="{ED4187D5-AFD1-E449-8BDA-DA976CF75B13}"/>
                </a:ext>
              </a:extLst>
            </p:cNvPr>
            <p:cNvPicPr>
              <a:picLocks noChangeAspect="1"/>
            </p:cNvPicPr>
            <p:nvPr/>
          </p:nvPicPr>
          <p:blipFill>
            <a:blip r:embed="rId6"/>
            <a:stretch>
              <a:fillRect/>
            </a:stretch>
          </p:blipFill>
          <p:spPr>
            <a:xfrm>
              <a:off x="424339" y="2996474"/>
              <a:ext cx="1461479" cy="2423160"/>
            </a:xfrm>
            <a:prstGeom prst="rect">
              <a:avLst/>
            </a:prstGeom>
          </p:spPr>
        </p:pic>
        <p:grpSp>
          <p:nvGrpSpPr>
            <p:cNvPr id="13" name="Gruppieren 24">
              <a:extLst>
                <a:ext uri="{FF2B5EF4-FFF2-40B4-BE49-F238E27FC236}">
                  <a16:creationId xmlns:a16="http://schemas.microsoft.com/office/drawing/2014/main" id="{089458E1-7A6F-CA46-9B74-2891D1A10275}"/>
                </a:ext>
              </a:extLst>
            </p:cNvPr>
            <p:cNvGrpSpPr/>
            <p:nvPr/>
          </p:nvGrpSpPr>
          <p:grpSpPr>
            <a:xfrm>
              <a:off x="1885818" y="3784377"/>
              <a:ext cx="1507580" cy="693326"/>
              <a:chOff x="3705444" y="4093561"/>
              <a:chExt cx="1507580" cy="693326"/>
            </a:xfrm>
          </p:grpSpPr>
          <p:sp>
            <p:nvSpPr>
              <p:cNvPr id="14" name="Pfeil: nach links und rechts 22">
                <a:extLst>
                  <a:ext uri="{FF2B5EF4-FFF2-40B4-BE49-F238E27FC236}">
                    <a16:creationId xmlns:a16="http://schemas.microsoft.com/office/drawing/2014/main" id="{CEFDF858-2F20-CC41-BB2C-A89B6AD5A0E7}"/>
                  </a:ext>
                </a:extLst>
              </p:cNvPr>
              <p:cNvSpPr/>
              <p:nvPr/>
            </p:nvSpPr>
            <p:spPr>
              <a:xfrm>
                <a:off x="3705444" y="4093561"/>
                <a:ext cx="1507580" cy="693326"/>
              </a:xfrm>
              <a:prstGeom prst="leftRightArrow">
                <a:avLst>
                  <a:gd name="adj1" fmla="val 100000"/>
                  <a:gd name="adj2" fmla="val 26886"/>
                </a:avLst>
              </a:prstGeom>
              <a:solidFill>
                <a:srgbClr val="E3F7C6"/>
              </a:solidFill>
              <a:ln w="28575">
                <a:solidFill>
                  <a:srgbClr val="8ABD3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feld 23">
                <a:extLst>
                  <a:ext uri="{FF2B5EF4-FFF2-40B4-BE49-F238E27FC236}">
                    <a16:creationId xmlns:a16="http://schemas.microsoft.com/office/drawing/2014/main" id="{8DD108A9-B542-294F-B872-ECF2610F7B4C}"/>
                  </a:ext>
                </a:extLst>
              </p:cNvPr>
              <p:cNvSpPr txBox="1"/>
              <p:nvPr/>
            </p:nvSpPr>
            <p:spPr>
              <a:xfrm>
                <a:off x="3855563" y="4260341"/>
                <a:ext cx="1256662" cy="369332"/>
              </a:xfrm>
              <a:prstGeom prst="rect">
                <a:avLst/>
              </a:prstGeom>
              <a:noFill/>
            </p:spPr>
            <p:txBody>
              <a:bodyPr wrap="square" rtlCol="0" anchor="ctr">
                <a:spAutoFit/>
              </a:bodyPr>
              <a:lstStyle/>
              <a:p>
                <a:pPr algn="ctr"/>
                <a:r>
                  <a:rPr lang="de-DE" b="1" dirty="0"/>
                  <a:t>CNN</a:t>
                </a:r>
              </a:p>
            </p:txBody>
          </p:sp>
        </p:grpSp>
        <p:cxnSp>
          <p:nvCxnSpPr>
            <p:cNvPr id="17" name="Straight Arrow Connector 16">
              <a:extLst>
                <a:ext uri="{FF2B5EF4-FFF2-40B4-BE49-F238E27FC236}">
                  <a16:creationId xmlns:a16="http://schemas.microsoft.com/office/drawing/2014/main" id="{6BD1A233-11E4-7543-B9BA-E37110B0D1EF}"/>
                </a:ext>
              </a:extLst>
            </p:cNvPr>
            <p:cNvCxnSpPr>
              <a:cxnSpLocks/>
              <a:stCxn id="14" idx="7"/>
              <a:endCxn id="21" idx="1"/>
            </p:cNvCxnSpPr>
            <p:nvPr/>
          </p:nvCxnSpPr>
          <p:spPr>
            <a:xfrm flipV="1">
              <a:off x="3393398" y="3807206"/>
              <a:ext cx="420080" cy="323834"/>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FBD9BF9-D508-FD4F-9DF5-69018D61A4A6}"/>
                </a:ext>
              </a:extLst>
            </p:cNvPr>
            <p:cNvCxnSpPr>
              <a:cxnSpLocks/>
              <a:stCxn id="14" idx="7"/>
              <a:endCxn id="22" idx="1"/>
            </p:cNvCxnSpPr>
            <p:nvPr/>
          </p:nvCxnSpPr>
          <p:spPr>
            <a:xfrm>
              <a:off x="3393398" y="4131040"/>
              <a:ext cx="420080" cy="324837"/>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8450DF5-7DFF-834B-8A88-A5AB8070D2F2}"/>
                </a:ext>
              </a:extLst>
            </p:cNvPr>
            <p:cNvSpPr txBox="1"/>
            <p:nvPr/>
          </p:nvSpPr>
          <p:spPr>
            <a:xfrm>
              <a:off x="3813478" y="3622540"/>
              <a:ext cx="838691" cy="369332"/>
            </a:xfrm>
            <a:prstGeom prst="rect">
              <a:avLst/>
            </a:prstGeom>
            <a:noFill/>
          </p:spPr>
          <p:txBody>
            <a:bodyPr wrap="none" rtlCol="0">
              <a:spAutoFit/>
            </a:bodyPr>
            <a:lstStyle/>
            <a:p>
              <a:r>
                <a:rPr lang="en-US" dirty="0"/>
                <a:t>Finger</a:t>
              </a:r>
            </a:p>
          </p:txBody>
        </p:sp>
        <p:sp>
          <p:nvSpPr>
            <p:cNvPr id="22" name="TextBox 21">
              <a:extLst>
                <a:ext uri="{FF2B5EF4-FFF2-40B4-BE49-F238E27FC236}">
                  <a16:creationId xmlns:a16="http://schemas.microsoft.com/office/drawing/2014/main" id="{5675E810-B373-8D4B-8C6E-C375FD6C945F}"/>
                </a:ext>
              </a:extLst>
            </p:cNvPr>
            <p:cNvSpPr txBox="1"/>
            <p:nvPr/>
          </p:nvSpPr>
          <p:spPr>
            <a:xfrm>
              <a:off x="3813478" y="4271211"/>
              <a:ext cx="710451" cy="369332"/>
            </a:xfrm>
            <a:prstGeom prst="rect">
              <a:avLst/>
            </a:prstGeom>
            <a:noFill/>
          </p:spPr>
          <p:txBody>
            <a:bodyPr wrap="none" rtlCol="0">
              <a:spAutoFit/>
            </a:bodyPr>
            <a:lstStyle/>
            <a:p>
              <a:r>
                <a:rPr lang="en-US" dirty="0"/>
                <a:t>Palm</a:t>
              </a:r>
            </a:p>
          </p:txBody>
        </p:sp>
      </p:grpSp>
    </p:spTree>
    <p:extLst>
      <p:ext uri="{BB962C8B-B14F-4D97-AF65-F5344CB8AC3E}">
        <p14:creationId xmlns:p14="http://schemas.microsoft.com/office/powerpoint/2010/main" val="354680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166E64A-7ED1-FC4B-892E-C41A12046A9D}"/>
              </a:ext>
            </a:extLst>
          </p:cNvPr>
          <p:cNvPicPr>
            <a:picLocks noChangeAspect="1"/>
          </p:cNvPicPr>
          <p:nvPr/>
        </p:nvPicPr>
        <p:blipFill rotWithShape="1">
          <a:blip r:embed="rId2"/>
          <a:srcRect t="305" r="37874"/>
          <a:stretch/>
        </p:blipFill>
        <p:spPr>
          <a:xfrm>
            <a:off x="4796262" y="1715362"/>
            <a:ext cx="3877042" cy="3710058"/>
          </a:xfrm>
          <a:prstGeom prst="rect">
            <a:avLst/>
          </a:prstGeom>
        </p:spPr>
      </p:pic>
      <p:sp>
        <p:nvSpPr>
          <p:cNvPr id="2" name="Title 1">
            <a:extLst>
              <a:ext uri="{FF2B5EF4-FFF2-40B4-BE49-F238E27FC236}">
                <a16:creationId xmlns:a16="http://schemas.microsoft.com/office/drawing/2014/main" id="{31C9892B-CE88-274F-A15D-8A07C83727EF}"/>
              </a:ext>
            </a:extLst>
          </p:cNvPr>
          <p:cNvSpPr>
            <a:spLocks noGrp="1"/>
          </p:cNvSpPr>
          <p:nvPr>
            <p:ph type="title"/>
          </p:nvPr>
        </p:nvSpPr>
        <p:spPr/>
        <p:txBody>
          <a:bodyPr/>
          <a:lstStyle/>
          <a:p>
            <a:r>
              <a:rPr lang="en-US" dirty="0"/>
              <a:t>Finger Orientation</a:t>
            </a:r>
          </a:p>
        </p:txBody>
      </p:sp>
      <p:sp>
        <p:nvSpPr>
          <p:cNvPr id="3" name="Text Placeholder 2">
            <a:extLst>
              <a:ext uri="{FF2B5EF4-FFF2-40B4-BE49-F238E27FC236}">
                <a16:creationId xmlns:a16="http://schemas.microsoft.com/office/drawing/2014/main" id="{3EEDA874-601A-E148-8FA5-71E50DB38B07}"/>
              </a:ext>
            </a:extLst>
          </p:cNvPr>
          <p:cNvSpPr>
            <a:spLocks noGrp="1"/>
          </p:cNvSpPr>
          <p:nvPr>
            <p:ph type="body" sz="quarter" idx="13"/>
          </p:nvPr>
        </p:nvSpPr>
        <p:spPr>
          <a:xfrm>
            <a:off x="695324" y="1592264"/>
            <a:ext cx="4369681" cy="4537074"/>
          </a:xfrm>
        </p:spPr>
        <p:txBody>
          <a:bodyPr/>
          <a:lstStyle/>
          <a:p>
            <a:r>
              <a:rPr lang="en-US" dirty="0"/>
              <a:t>Convolutional Neural Network</a:t>
            </a:r>
          </a:p>
          <a:p>
            <a:r>
              <a:rPr lang="en-US" dirty="0"/>
              <a:t>Regression</a:t>
            </a:r>
          </a:p>
          <a:p>
            <a:r>
              <a:rPr lang="en-US" dirty="0"/>
              <a:t>Representation Learning</a:t>
            </a:r>
          </a:p>
          <a:p>
            <a:endParaRPr lang="en-US" dirty="0"/>
          </a:p>
        </p:txBody>
      </p:sp>
      <p:sp>
        <p:nvSpPr>
          <p:cNvPr id="4" name="Text Placeholder 3">
            <a:extLst>
              <a:ext uri="{FF2B5EF4-FFF2-40B4-BE49-F238E27FC236}">
                <a16:creationId xmlns:a16="http://schemas.microsoft.com/office/drawing/2014/main" id="{283A93B8-E342-AF44-B2EB-2B55A1D9E280}"/>
              </a:ext>
            </a:extLst>
          </p:cNvPr>
          <p:cNvSpPr>
            <a:spLocks noGrp="1"/>
          </p:cNvSpPr>
          <p:nvPr>
            <p:ph type="body" sz="quarter" idx="15"/>
          </p:nvPr>
        </p:nvSpPr>
        <p:spPr/>
        <p:txBody>
          <a:bodyPr/>
          <a:lstStyle/>
          <a:p>
            <a:endParaRPr lang="en-US" dirty="0"/>
          </a:p>
        </p:txBody>
      </p:sp>
      <p:sp>
        <p:nvSpPr>
          <p:cNvPr id="5" name="Text Placeholder 4">
            <a:extLst>
              <a:ext uri="{FF2B5EF4-FFF2-40B4-BE49-F238E27FC236}">
                <a16:creationId xmlns:a16="http://schemas.microsoft.com/office/drawing/2014/main" id="{58436BC6-7AA7-B049-9B32-54CCF028F724}"/>
              </a:ext>
            </a:extLst>
          </p:cNvPr>
          <p:cNvSpPr>
            <a:spLocks noGrp="1"/>
          </p:cNvSpPr>
          <p:nvPr>
            <p:ph type="body" sz="quarter" idx="21"/>
          </p:nvPr>
        </p:nvSpPr>
        <p:spPr/>
        <p:txBody>
          <a:bodyPr/>
          <a:lstStyle/>
          <a:p>
            <a:r>
              <a:rPr lang="en-US" dirty="0"/>
              <a:t>Users' Context in Smart Environments</a:t>
            </a:r>
          </a:p>
        </p:txBody>
      </p:sp>
      <p:sp>
        <p:nvSpPr>
          <p:cNvPr id="6" name="Footer Placeholder 5">
            <a:extLst>
              <a:ext uri="{FF2B5EF4-FFF2-40B4-BE49-F238E27FC236}">
                <a16:creationId xmlns:a16="http://schemas.microsoft.com/office/drawing/2014/main" id="{2EAF4A47-132C-5245-9166-950CEBE7796B}"/>
              </a:ext>
            </a:extLst>
          </p:cNvPr>
          <p:cNvSpPr>
            <a:spLocks noGrp="1"/>
          </p:cNvSpPr>
          <p:nvPr>
            <p:ph type="ftr" sz="quarter" idx="23"/>
          </p:nvPr>
        </p:nvSpPr>
        <p:spPr/>
        <p:txBody>
          <a:bodyPr/>
          <a:lstStyle/>
          <a:p>
            <a:r>
              <a:rPr lang="de-DE" dirty="0"/>
              <a:t>Sven Mayer</a:t>
            </a:r>
          </a:p>
        </p:txBody>
      </p:sp>
      <p:sp>
        <p:nvSpPr>
          <p:cNvPr id="7" name="Slide Number Placeholder 6">
            <a:extLst>
              <a:ext uri="{FF2B5EF4-FFF2-40B4-BE49-F238E27FC236}">
                <a16:creationId xmlns:a16="http://schemas.microsoft.com/office/drawing/2014/main" id="{DAADCC7B-EA82-EC49-9A1D-A36497CEE703}"/>
              </a:ext>
            </a:extLst>
          </p:cNvPr>
          <p:cNvSpPr>
            <a:spLocks noGrp="1"/>
          </p:cNvSpPr>
          <p:nvPr>
            <p:ph type="sldNum" sz="quarter" idx="24"/>
          </p:nvPr>
        </p:nvSpPr>
        <p:spPr/>
        <p:txBody>
          <a:bodyPr/>
          <a:lstStyle/>
          <a:p>
            <a:fld id="{C564DEAC-083F-4EA1-9D67-84BB3A537A3E}" type="slidenum">
              <a:rPr lang="de-DE" smtClean="0"/>
              <a:pPr/>
              <a:t>9</a:t>
            </a:fld>
            <a:endParaRPr lang="de-DE" dirty="0"/>
          </a:p>
        </p:txBody>
      </p:sp>
      <p:sp>
        <p:nvSpPr>
          <p:cNvPr id="9" name="Rectangle 8">
            <a:extLst>
              <a:ext uri="{FF2B5EF4-FFF2-40B4-BE49-F238E27FC236}">
                <a16:creationId xmlns:a16="http://schemas.microsoft.com/office/drawing/2014/main" id="{6BD2A2AD-2DF6-DF4A-A8DA-E503DA5C0287}"/>
              </a:ext>
            </a:extLst>
          </p:cNvPr>
          <p:cNvSpPr/>
          <p:nvPr/>
        </p:nvSpPr>
        <p:spPr>
          <a:xfrm>
            <a:off x="673896" y="5529334"/>
            <a:ext cx="7956547" cy="600164"/>
          </a:xfrm>
          <a:prstGeom prst="rect">
            <a:avLst/>
          </a:prstGeom>
        </p:spPr>
        <p:txBody>
          <a:bodyPr wrap="square">
            <a:spAutoFit/>
          </a:bodyPr>
          <a:lstStyle/>
          <a:p>
            <a:r>
              <a:rPr lang="en-US" sz="1100" dirty="0"/>
              <a:t>Sven Mayer, </a:t>
            </a:r>
            <a:r>
              <a:rPr lang="en-US" sz="1100" dirty="0" err="1"/>
              <a:t>Huy</a:t>
            </a:r>
            <a:r>
              <a:rPr lang="en-US" sz="1100" dirty="0"/>
              <a:t> Viet Le, and Niels </a:t>
            </a:r>
            <a:r>
              <a:rPr lang="en-US" sz="1100" dirty="0" err="1"/>
              <a:t>Henze</a:t>
            </a:r>
            <a:r>
              <a:rPr lang="en-US" sz="1100" dirty="0"/>
              <a:t>. 2017. Estimating the Finger Orientation on Capacitive Touchscreens Using Convolutional Neural Networks. In Proceedings of the 2017 ACM International Conference on Interactive Surfaces and Spaces (ISS '17). ACM, New York, NY, USA, 220–229. DOI: </a:t>
            </a:r>
            <a:r>
              <a:rPr lang="en-US" sz="1100" dirty="0">
                <a:hlinkClick r:id="rId3">
                  <a:extLst>
                    <a:ext uri="{A12FA001-AC4F-418D-AE19-62706E023703}">
                      <ahyp:hlinkClr xmlns:ahyp="http://schemas.microsoft.com/office/drawing/2018/hyperlinkcolor" val="tx"/>
                    </a:ext>
                  </a:extLst>
                </a:hlinkClick>
              </a:rPr>
              <a:t>https://doi.org/10.1145/3132272.3134130</a:t>
            </a:r>
            <a:r>
              <a:rPr lang="en-US" sz="1100" dirty="0"/>
              <a:t> </a:t>
            </a:r>
          </a:p>
        </p:txBody>
      </p:sp>
      <p:grpSp>
        <p:nvGrpSpPr>
          <p:cNvPr id="31" name="Group 30">
            <a:extLst>
              <a:ext uri="{FF2B5EF4-FFF2-40B4-BE49-F238E27FC236}">
                <a16:creationId xmlns:a16="http://schemas.microsoft.com/office/drawing/2014/main" id="{DE0974F2-80E7-5F48-9D82-E2B04D3F82EC}"/>
              </a:ext>
            </a:extLst>
          </p:cNvPr>
          <p:cNvGrpSpPr/>
          <p:nvPr/>
        </p:nvGrpSpPr>
        <p:grpSpPr>
          <a:xfrm>
            <a:off x="424339" y="2996474"/>
            <a:ext cx="4483222" cy="2442329"/>
            <a:chOff x="424338" y="2748290"/>
            <a:chExt cx="4483222" cy="2442329"/>
          </a:xfrm>
        </p:grpSpPr>
        <p:pic>
          <p:nvPicPr>
            <p:cNvPr id="10" name="Picture 9">
              <a:extLst>
                <a:ext uri="{FF2B5EF4-FFF2-40B4-BE49-F238E27FC236}">
                  <a16:creationId xmlns:a16="http://schemas.microsoft.com/office/drawing/2014/main" id="{8BB4824E-718F-4F4F-9BAA-D1A23948C232}"/>
                </a:ext>
              </a:extLst>
            </p:cNvPr>
            <p:cNvPicPr>
              <a:picLocks noChangeAspect="1"/>
            </p:cNvPicPr>
            <p:nvPr/>
          </p:nvPicPr>
          <p:blipFill>
            <a:blip r:embed="rId4"/>
            <a:stretch>
              <a:fillRect/>
            </a:stretch>
          </p:blipFill>
          <p:spPr>
            <a:xfrm>
              <a:off x="424338" y="2748290"/>
              <a:ext cx="1465398" cy="2442329"/>
            </a:xfrm>
            <a:prstGeom prst="rect">
              <a:avLst/>
            </a:prstGeom>
          </p:spPr>
        </p:pic>
        <p:grpSp>
          <p:nvGrpSpPr>
            <p:cNvPr id="13" name="Gruppieren 24">
              <a:extLst>
                <a:ext uri="{FF2B5EF4-FFF2-40B4-BE49-F238E27FC236}">
                  <a16:creationId xmlns:a16="http://schemas.microsoft.com/office/drawing/2014/main" id="{089458E1-7A6F-CA46-9B74-2891D1A10275}"/>
                </a:ext>
              </a:extLst>
            </p:cNvPr>
            <p:cNvGrpSpPr/>
            <p:nvPr/>
          </p:nvGrpSpPr>
          <p:grpSpPr>
            <a:xfrm>
              <a:off x="1885818" y="3536193"/>
              <a:ext cx="1507580" cy="693326"/>
              <a:chOff x="3705444" y="4093561"/>
              <a:chExt cx="1507580" cy="693326"/>
            </a:xfrm>
          </p:grpSpPr>
          <p:sp>
            <p:nvSpPr>
              <p:cNvPr id="14" name="Pfeil: nach links und rechts 22">
                <a:extLst>
                  <a:ext uri="{FF2B5EF4-FFF2-40B4-BE49-F238E27FC236}">
                    <a16:creationId xmlns:a16="http://schemas.microsoft.com/office/drawing/2014/main" id="{CEFDF858-2F20-CC41-BB2C-A89B6AD5A0E7}"/>
                  </a:ext>
                </a:extLst>
              </p:cNvPr>
              <p:cNvSpPr/>
              <p:nvPr/>
            </p:nvSpPr>
            <p:spPr>
              <a:xfrm>
                <a:off x="3705444" y="4093561"/>
                <a:ext cx="1507580" cy="693326"/>
              </a:xfrm>
              <a:prstGeom prst="leftRightArrow">
                <a:avLst>
                  <a:gd name="adj1" fmla="val 100000"/>
                  <a:gd name="adj2" fmla="val 26886"/>
                </a:avLst>
              </a:prstGeom>
              <a:solidFill>
                <a:srgbClr val="E3F7C6"/>
              </a:solidFill>
              <a:ln w="28575">
                <a:solidFill>
                  <a:srgbClr val="8ABD3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feld 23">
                <a:extLst>
                  <a:ext uri="{FF2B5EF4-FFF2-40B4-BE49-F238E27FC236}">
                    <a16:creationId xmlns:a16="http://schemas.microsoft.com/office/drawing/2014/main" id="{8DD108A9-B542-294F-B872-ECF2610F7B4C}"/>
                  </a:ext>
                </a:extLst>
              </p:cNvPr>
              <p:cNvSpPr txBox="1"/>
              <p:nvPr/>
            </p:nvSpPr>
            <p:spPr>
              <a:xfrm>
                <a:off x="3855563" y="4260341"/>
                <a:ext cx="1256662" cy="369332"/>
              </a:xfrm>
              <a:prstGeom prst="rect">
                <a:avLst/>
              </a:prstGeom>
              <a:noFill/>
            </p:spPr>
            <p:txBody>
              <a:bodyPr wrap="square" rtlCol="0" anchor="ctr">
                <a:spAutoFit/>
              </a:bodyPr>
              <a:lstStyle/>
              <a:p>
                <a:pPr algn="ctr"/>
                <a:r>
                  <a:rPr lang="de-DE" b="1" dirty="0"/>
                  <a:t>CNN</a:t>
                </a:r>
              </a:p>
            </p:txBody>
          </p:sp>
        </p:grpSp>
        <p:cxnSp>
          <p:nvCxnSpPr>
            <p:cNvPr id="17" name="Straight Arrow Connector 16">
              <a:extLst>
                <a:ext uri="{FF2B5EF4-FFF2-40B4-BE49-F238E27FC236}">
                  <a16:creationId xmlns:a16="http://schemas.microsoft.com/office/drawing/2014/main" id="{6BD1A233-11E4-7543-B9BA-E37110B0D1EF}"/>
                </a:ext>
              </a:extLst>
            </p:cNvPr>
            <p:cNvCxnSpPr>
              <a:cxnSpLocks/>
              <a:stCxn id="14" idx="7"/>
              <a:endCxn id="21" idx="1"/>
            </p:cNvCxnSpPr>
            <p:nvPr/>
          </p:nvCxnSpPr>
          <p:spPr>
            <a:xfrm flipV="1">
              <a:off x="3393398" y="3559022"/>
              <a:ext cx="420080" cy="323834"/>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FBD9BF9-D508-FD4F-9DF5-69018D61A4A6}"/>
                </a:ext>
              </a:extLst>
            </p:cNvPr>
            <p:cNvCxnSpPr>
              <a:cxnSpLocks/>
              <a:stCxn id="14" idx="7"/>
              <a:endCxn id="22" idx="1"/>
            </p:cNvCxnSpPr>
            <p:nvPr/>
          </p:nvCxnSpPr>
          <p:spPr>
            <a:xfrm>
              <a:off x="3393398" y="3882856"/>
              <a:ext cx="420080" cy="324837"/>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8450DF5-7DFF-834B-8A88-A5AB8070D2F2}"/>
                </a:ext>
              </a:extLst>
            </p:cNvPr>
            <p:cNvSpPr txBox="1"/>
            <p:nvPr/>
          </p:nvSpPr>
          <p:spPr>
            <a:xfrm>
              <a:off x="3813478" y="3374356"/>
              <a:ext cx="1047082" cy="369332"/>
            </a:xfrm>
            <a:prstGeom prst="rect">
              <a:avLst/>
            </a:prstGeom>
            <a:noFill/>
          </p:spPr>
          <p:txBody>
            <a:bodyPr wrap="none" rtlCol="0">
              <a:spAutoFit/>
            </a:bodyPr>
            <a:lstStyle/>
            <a:p>
              <a:r>
                <a:rPr lang="en-US" dirty="0"/>
                <a:t>Pitch: 4°</a:t>
              </a:r>
            </a:p>
          </p:txBody>
        </p:sp>
        <p:sp>
          <p:nvSpPr>
            <p:cNvPr id="22" name="TextBox 21">
              <a:extLst>
                <a:ext uri="{FF2B5EF4-FFF2-40B4-BE49-F238E27FC236}">
                  <a16:creationId xmlns:a16="http://schemas.microsoft.com/office/drawing/2014/main" id="{5675E810-B373-8D4B-8C6E-C375FD6C945F}"/>
                </a:ext>
              </a:extLst>
            </p:cNvPr>
            <p:cNvSpPr txBox="1"/>
            <p:nvPr/>
          </p:nvSpPr>
          <p:spPr>
            <a:xfrm>
              <a:off x="3813478" y="4023027"/>
              <a:ext cx="1094082" cy="369332"/>
            </a:xfrm>
            <a:prstGeom prst="rect">
              <a:avLst/>
            </a:prstGeom>
            <a:noFill/>
          </p:spPr>
          <p:txBody>
            <a:bodyPr wrap="none" rtlCol="0">
              <a:spAutoFit/>
            </a:bodyPr>
            <a:lstStyle/>
            <a:p>
              <a:r>
                <a:rPr lang="en-US" dirty="0"/>
                <a:t>Yaw: 17°</a:t>
              </a:r>
            </a:p>
          </p:txBody>
        </p:sp>
      </p:grpSp>
    </p:spTree>
    <p:extLst>
      <p:ext uri="{BB962C8B-B14F-4D97-AF65-F5344CB8AC3E}">
        <p14:creationId xmlns:p14="http://schemas.microsoft.com/office/powerpoint/2010/main" val="1357632934"/>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44546A"/>
      </a:dk2>
      <a:lt2>
        <a:srgbClr val="E7E6E6"/>
      </a:lt2>
      <a:accent1>
        <a:srgbClr val="8ABD3E"/>
      </a:accent1>
      <a:accent2>
        <a:srgbClr val="E97B33"/>
      </a:accent2>
      <a:accent3>
        <a:srgbClr val="FEC63E"/>
      </a:accent3>
      <a:accent4>
        <a:srgbClr val="20ABDE"/>
      </a:accent4>
      <a:accent5>
        <a:srgbClr val="3E444C"/>
      </a:accent5>
      <a:accent6>
        <a:srgbClr val="E97B33"/>
      </a:accent6>
      <a:hlink>
        <a:srgbClr val="0563C1"/>
      </a:hlink>
      <a:folHlink>
        <a:srgbClr val="954F72"/>
      </a:folHlink>
    </a:clrScheme>
    <a:fontScheme name="Interaction Lab">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15229</TotalTime>
  <Words>1424</Words>
  <Application>Microsoft Macintosh PowerPoint</Application>
  <PresentationFormat>Widescreen</PresentationFormat>
  <Paragraphs>168</Paragraphs>
  <Slides>20</Slides>
  <Notes>5</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HelveticaNeueLT Std Med</vt:lpstr>
      <vt:lpstr>Wingdings</vt:lpstr>
      <vt:lpstr>Office Theme</vt:lpstr>
      <vt:lpstr>Introduction to Intelligent User Interfaces</vt:lpstr>
      <vt:lpstr>Context Awareness Interaction</vt:lpstr>
      <vt:lpstr>Breakout Sessions</vt:lpstr>
      <vt:lpstr>Extracting Contextual Information</vt:lpstr>
      <vt:lpstr>Smart Environments - Direction-of-Voice</vt:lpstr>
      <vt:lpstr>Smart Environments - Direction-of-Voice</vt:lpstr>
      <vt:lpstr>Context-Aware Keyboards</vt:lpstr>
      <vt:lpstr>Palm Detection</vt:lpstr>
      <vt:lpstr>Finger Orientation</vt:lpstr>
      <vt:lpstr>Activity Recognition – Accelerometers</vt:lpstr>
      <vt:lpstr>Neuronal Network With Timeseries Data</vt:lpstr>
      <vt:lpstr>Human Pose Detection</vt:lpstr>
      <vt:lpstr>Camera based Gaze Estimation </vt:lpstr>
      <vt:lpstr>Camera based Gaze Estimation </vt:lpstr>
      <vt:lpstr>Enhanced Voice Assistants</vt:lpstr>
      <vt:lpstr>Object Detection</vt:lpstr>
      <vt:lpstr>Object Detection</vt:lpstr>
      <vt:lpstr>Object Detection</vt:lpstr>
      <vt:lpstr>Machine Learning for HCI</vt:lpstr>
      <vt:lpstr>Neuronal Network Concepts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Valentin Schwind</dc:creator>
  <cp:lastModifiedBy>Sven Mayer</cp:lastModifiedBy>
  <cp:revision>530</cp:revision>
  <dcterms:created xsi:type="dcterms:W3CDTF">2017-10-10T14:10:45Z</dcterms:created>
  <dcterms:modified xsi:type="dcterms:W3CDTF">2021-01-13T11:38:28Z</dcterms:modified>
</cp:coreProperties>
</file>